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4" r:id="rId20"/>
    <p:sldId id="273" r:id="rId21"/>
  </p:sldIdLst>
  <p:sldSz cx="12192000" cy="6858000"/>
  <p:notesSz cx="6858000" cy="9144000"/>
  <p:embeddedFontLst>
    <p:embeddedFont>
      <p:font typeface="Community Pro" panose="02000303040000020003" pitchFamily="50" charset="0"/>
      <p:bold r:id="rId22"/>
    </p:embeddedFont>
    <p:embeddedFont>
      <p:font typeface="Encode Sans Condensed SemiBold" panose="00000706000000000000" pitchFamily="2" charset="0"/>
      <p:bold r:id="rId23"/>
    </p:embeddedFont>
    <p:embeddedFont>
      <p:font typeface="League Spartan" pitchFamily="2" charset="0"/>
      <p:regular r:id="rId24"/>
      <p:bold r:id="rId25"/>
    </p:embeddedFont>
    <p:embeddedFont>
      <p:font typeface="TT Norms Bold" panose="02000803040000020004" pitchFamily="50" charset="0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72"/>
    <a:srgbClr val="CAF8F9"/>
    <a:srgbClr val="042122"/>
    <a:srgbClr val="101F2A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AB28E4-94E0-4F71-B103-CE73FA3A8846}" v="119" dt="2024-10-01T09:41:41.3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66" d="100"/>
          <a:sy n="66" d="100"/>
        </p:scale>
        <p:origin x="2443" y="54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Walker" userId="fda1f2e699285ab7" providerId="LiveId" clId="{CCAB28E4-94E0-4F71-B103-CE73FA3A8846}"/>
    <pc:docChg chg="undo custSel addSld delSld modSld modMainMaster">
      <pc:chgData name="Stephen Walker" userId="fda1f2e699285ab7" providerId="LiveId" clId="{CCAB28E4-94E0-4F71-B103-CE73FA3A8846}" dt="2024-10-01T09:42:26.037" v="829" actId="404"/>
      <pc:docMkLst>
        <pc:docMk/>
      </pc:docMkLst>
      <pc:sldChg chg="addSp delSp modSp mod chgLayout">
        <pc:chgData name="Stephen Walker" userId="fda1f2e699285ab7" providerId="LiveId" clId="{CCAB28E4-94E0-4F71-B103-CE73FA3A8846}" dt="2024-10-01T09:40:18.271" v="813" actId="6264"/>
        <pc:sldMkLst>
          <pc:docMk/>
          <pc:sldMk cId="2793023313" sldId="256"/>
        </pc:sldMkLst>
        <pc:spChg chg="mod ord">
          <ac:chgData name="Stephen Walker" userId="fda1f2e699285ab7" providerId="LiveId" clId="{CCAB28E4-94E0-4F71-B103-CE73FA3A8846}" dt="2024-10-01T09:40:18.271" v="813" actId="6264"/>
          <ac:spMkLst>
            <pc:docMk/>
            <pc:sldMk cId="2793023313" sldId="256"/>
            <ac:spMk id="2" creationId="{EF5C23F4-3998-43FB-AE40-7F52F182A0A5}"/>
          </ac:spMkLst>
        </pc:spChg>
        <pc:spChg chg="mod ord">
          <ac:chgData name="Stephen Walker" userId="fda1f2e699285ab7" providerId="LiveId" clId="{CCAB28E4-94E0-4F71-B103-CE73FA3A8846}" dt="2024-10-01T09:40:18.271" v="813" actId="6264"/>
          <ac:spMkLst>
            <pc:docMk/>
            <pc:sldMk cId="2793023313" sldId="256"/>
            <ac:spMk id="3" creationId="{58FF386F-0932-45A8-921A-66C53A00918B}"/>
          </ac:spMkLst>
        </pc:spChg>
        <pc:spChg chg="add del mod">
          <ac:chgData name="Stephen Walker" userId="fda1f2e699285ab7" providerId="LiveId" clId="{CCAB28E4-94E0-4F71-B103-CE73FA3A8846}" dt="2024-10-01T09:37:46.491" v="774" actId="6264"/>
          <ac:spMkLst>
            <pc:docMk/>
            <pc:sldMk cId="2793023313" sldId="256"/>
            <ac:spMk id="4" creationId="{19900BDE-41DD-2007-4BB1-8F6ABFD0664F}"/>
          </ac:spMkLst>
        </pc:spChg>
        <pc:spChg chg="add del mod">
          <ac:chgData name="Stephen Walker" userId="fda1f2e699285ab7" providerId="LiveId" clId="{CCAB28E4-94E0-4F71-B103-CE73FA3A8846}" dt="2024-10-01T09:37:46.491" v="774" actId="6264"/>
          <ac:spMkLst>
            <pc:docMk/>
            <pc:sldMk cId="2793023313" sldId="256"/>
            <ac:spMk id="5" creationId="{182885B7-A583-62ED-E570-511ED84DE2E5}"/>
          </ac:spMkLst>
        </pc:spChg>
        <pc:spChg chg="add del mod">
          <ac:chgData name="Stephen Walker" userId="fda1f2e699285ab7" providerId="LiveId" clId="{CCAB28E4-94E0-4F71-B103-CE73FA3A8846}" dt="2024-10-01T09:37:47.245" v="775" actId="6264"/>
          <ac:spMkLst>
            <pc:docMk/>
            <pc:sldMk cId="2793023313" sldId="256"/>
            <ac:spMk id="6" creationId="{D3FB3845-3B6A-FF7B-1196-5EA2722156B8}"/>
          </ac:spMkLst>
        </pc:spChg>
        <pc:spChg chg="add del mod">
          <ac:chgData name="Stephen Walker" userId="fda1f2e699285ab7" providerId="LiveId" clId="{CCAB28E4-94E0-4F71-B103-CE73FA3A8846}" dt="2024-10-01T09:37:47.245" v="775" actId="6264"/>
          <ac:spMkLst>
            <pc:docMk/>
            <pc:sldMk cId="2793023313" sldId="256"/>
            <ac:spMk id="7" creationId="{85EF7FEE-6427-3D41-3523-24FE99FA64BD}"/>
          </ac:spMkLst>
        </pc:spChg>
        <pc:spChg chg="add del mod">
          <ac:chgData name="Stephen Walker" userId="fda1f2e699285ab7" providerId="LiveId" clId="{CCAB28E4-94E0-4F71-B103-CE73FA3A8846}" dt="2024-10-01T09:37:56.367" v="777" actId="6264"/>
          <ac:spMkLst>
            <pc:docMk/>
            <pc:sldMk cId="2793023313" sldId="256"/>
            <ac:spMk id="8" creationId="{6945D7CA-B9A8-800C-B523-1830E07AC97C}"/>
          </ac:spMkLst>
        </pc:spChg>
        <pc:spChg chg="add del mod">
          <ac:chgData name="Stephen Walker" userId="fda1f2e699285ab7" providerId="LiveId" clId="{CCAB28E4-94E0-4F71-B103-CE73FA3A8846}" dt="2024-10-01T09:37:56.367" v="777" actId="6264"/>
          <ac:spMkLst>
            <pc:docMk/>
            <pc:sldMk cId="2793023313" sldId="256"/>
            <ac:spMk id="9" creationId="{3BB7F74D-6B3F-4DAA-F315-E81F7BB2CB9F}"/>
          </ac:spMkLst>
        </pc:spChg>
        <pc:spChg chg="add del mod">
          <ac:chgData name="Stephen Walker" userId="fda1f2e699285ab7" providerId="LiveId" clId="{CCAB28E4-94E0-4F71-B103-CE73FA3A8846}" dt="2024-10-01T09:38:53.067" v="791" actId="6264"/>
          <ac:spMkLst>
            <pc:docMk/>
            <pc:sldMk cId="2793023313" sldId="256"/>
            <ac:spMk id="10" creationId="{95B0CD9A-59EA-356A-BE1D-977DA16F245F}"/>
          </ac:spMkLst>
        </pc:spChg>
        <pc:spChg chg="add del mod">
          <ac:chgData name="Stephen Walker" userId="fda1f2e699285ab7" providerId="LiveId" clId="{CCAB28E4-94E0-4F71-B103-CE73FA3A8846}" dt="2024-10-01T09:38:53.067" v="791" actId="6264"/>
          <ac:spMkLst>
            <pc:docMk/>
            <pc:sldMk cId="2793023313" sldId="256"/>
            <ac:spMk id="11" creationId="{75A898BE-71CD-C5D5-16E3-D590B0C023D9}"/>
          </ac:spMkLst>
        </pc:spChg>
        <pc:spChg chg="add del mod">
          <ac:chgData name="Stephen Walker" userId="fda1f2e699285ab7" providerId="LiveId" clId="{CCAB28E4-94E0-4F71-B103-CE73FA3A8846}" dt="2024-10-01T09:39:23.831" v="803" actId="6264"/>
          <ac:spMkLst>
            <pc:docMk/>
            <pc:sldMk cId="2793023313" sldId="256"/>
            <ac:spMk id="12" creationId="{AE714836-328E-D8BF-8247-25B9393DF50C}"/>
          </ac:spMkLst>
        </pc:spChg>
        <pc:spChg chg="add del mod">
          <ac:chgData name="Stephen Walker" userId="fda1f2e699285ab7" providerId="LiveId" clId="{CCAB28E4-94E0-4F71-B103-CE73FA3A8846}" dt="2024-10-01T09:39:23.831" v="803" actId="6264"/>
          <ac:spMkLst>
            <pc:docMk/>
            <pc:sldMk cId="2793023313" sldId="256"/>
            <ac:spMk id="13" creationId="{0C1E3805-8D9C-7640-7798-84AAC2B9BDE8}"/>
          </ac:spMkLst>
        </pc:spChg>
        <pc:spChg chg="add del mod">
          <ac:chgData name="Stephen Walker" userId="fda1f2e699285ab7" providerId="LiveId" clId="{CCAB28E4-94E0-4F71-B103-CE73FA3A8846}" dt="2024-10-01T09:40:18.271" v="813" actId="6264"/>
          <ac:spMkLst>
            <pc:docMk/>
            <pc:sldMk cId="2793023313" sldId="256"/>
            <ac:spMk id="14" creationId="{AD00B5FD-67C5-FE59-E126-F64C6BE658DC}"/>
          </ac:spMkLst>
        </pc:spChg>
        <pc:spChg chg="add del mod">
          <ac:chgData name="Stephen Walker" userId="fda1f2e699285ab7" providerId="LiveId" clId="{CCAB28E4-94E0-4F71-B103-CE73FA3A8846}" dt="2024-10-01T09:40:18.271" v="813" actId="6264"/>
          <ac:spMkLst>
            <pc:docMk/>
            <pc:sldMk cId="2793023313" sldId="256"/>
            <ac:spMk id="15" creationId="{57DB6A00-508A-0875-4404-0AEB36BDA0EB}"/>
          </ac:spMkLst>
        </pc:spChg>
      </pc:sldChg>
      <pc:sldChg chg="addSp delSp modSp mod chgLayout">
        <pc:chgData name="Stephen Walker" userId="fda1f2e699285ab7" providerId="LiveId" clId="{CCAB28E4-94E0-4F71-B103-CE73FA3A8846}" dt="2024-10-01T09:40:20.356" v="814" actId="6264"/>
        <pc:sldMkLst>
          <pc:docMk/>
          <pc:sldMk cId="3837206331" sldId="257"/>
        </pc:sldMkLst>
        <pc:spChg chg="mod ord">
          <ac:chgData name="Stephen Walker" userId="fda1f2e699285ab7" providerId="LiveId" clId="{CCAB28E4-94E0-4F71-B103-CE73FA3A8846}" dt="2024-10-01T09:40:20.356" v="814" actId="6264"/>
          <ac:spMkLst>
            <pc:docMk/>
            <pc:sldMk cId="3837206331" sldId="257"/>
            <ac:spMk id="2" creationId="{E18159D7-E087-4EA5-B1DA-E8B88F08EEB0}"/>
          </ac:spMkLst>
        </pc:spChg>
        <pc:spChg chg="mod ord">
          <ac:chgData name="Stephen Walker" userId="fda1f2e699285ab7" providerId="LiveId" clId="{CCAB28E4-94E0-4F71-B103-CE73FA3A8846}" dt="2024-10-01T09:40:20.356" v="814" actId="6264"/>
          <ac:spMkLst>
            <pc:docMk/>
            <pc:sldMk cId="3837206331" sldId="257"/>
            <ac:spMk id="3" creationId="{651572FE-1B04-4358-AB3C-845BE0B2D1E3}"/>
          </ac:spMkLst>
        </pc:spChg>
        <pc:spChg chg="add del mod">
          <ac:chgData name="Stephen Walker" userId="fda1f2e699285ab7" providerId="LiveId" clId="{CCAB28E4-94E0-4F71-B103-CE73FA3A8846}" dt="2024-10-01T09:38:03.091" v="779" actId="6264"/>
          <ac:spMkLst>
            <pc:docMk/>
            <pc:sldMk cId="3837206331" sldId="257"/>
            <ac:spMk id="4" creationId="{7A1CF6DF-A0B1-09DC-720A-B8C6163E3CE7}"/>
          </ac:spMkLst>
        </pc:spChg>
        <pc:spChg chg="add del mod">
          <ac:chgData name="Stephen Walker" userId="fda1f2e699285ab7" providerId="LiveId" clId="{CCAB28E4-94E0-4F71-B103-CE73FA3A8846}" dt="2024-10-01T09:38:03.091" v="779" actId="6264"/>
          <ac:spMkLst>
            <pc:docMk/>
            <pc:sldMk cId="3837206331" sldId="257"/>
            <ac:spMk id="5" creationId="{4D96F82A-93BA-7F73-3BD2-C1C3DD37E6E9}"/>
          </ac:spMkLst>
        </pc:spChg>
        <pc:spChg chg="add del mod">
          <ac:chgData name="Stephen Walker" userId="fda1f2e699285ab7" providerId="LiveId" clId="{CCAB28E4-94E0-4F71-B103-CE73FA3A8846}" dt="2024-10-01T09:40:20.356" v="814" actId="6264"/>
          <ac:spMkLst>
            <pc:docMk/>
            <pc:sldMk cId="3837206331" sldId="257"/>
            <ac:spMk id="6" creationId="{3F89CC4B-3343-A83E-8042-4171E58CB552}"/>
          </ac:spMkLst>
        </pc:spChg>
        <pc:spChg chg="add del mod">
          <ac:chgData name="Stephen Walker" userId="fda1f2e699285ab7" providerId="LiveId" clId="{CCAB28E4-94E0-4F71-B103-CE73FA3A8846}" dt="2024-10-01T09:40:20.356" v="814" actId="6264"/>
          <ac:spMkLst>
            <pc:docMk/>
            <pc:sldMk cId="3837206331" sldId="257"/>
            <ac:spMk id="7" creationId="{D320DA80-ED17-1CCA-BB05-1B55E75C4C0B}"/>
          </ac:spMkLst>
        </pc:spChg>
      </pc:sldChg>
      <pc:sldChg chg="addSp delSp modSp mod chgLayout">
        <pc:chgData name="Stephen Walker" userId="fda1f2e699285ab7" providerId="LiveId" clId="{CCAB28E4-94E0-4F71-B103-CE73FA3A8846}" dt="2024-10-01T09:38:05.792" v="780" actId="6264"/>
        <pc:sldMkLst>
          <pc:docMk/>
          <pc:sldMk cId="2372017949" sldId="258"/>
        </pc:sldMkLst>
        <pc:spChg chg="mod ord">
          <ac:chgData name="Stephen Walker" userId="fda1f2e699285ab7" providerId="LiveId" clId="{CCAB28E4-94E0-4F71-B103-CE73FA3A8846}" dt="2024-10-01T09:38:05.792" v="780" actId="6264"/>
          <ac:spMkLst>
            <pc:docMk/>
            <pc:sldMk cId="2372017949" sldId="258"/>
            <ac:spMk id="2" creationId="{76A4161E-887B-4BFE-A951-F5B919A9A1D1}"/>
          </ac:spMkLst>
        </pc:spChg>
        <pc:spChg chg="mod ord">
          <ac:chgData name="Stephen Walker" userId="fda1f2e699285ab7" providerId="LiveId" clId="{CCAB28E4-94E0-4F71-B103-CE73FA3A8846}" dt="2024-10-01T09:38:05.792" v="780" actId="6264"/>
          <ac:spMkLst>
            <pc:docMk/>
            <pc:sldMk cId="2372017949" sldId="258"/>
            <ac:spMk id="3" creationId="{AA7ECA0F-3520-4300-AB4E-585CFB8C9803}"/>
          </ac:spMkLst>
        </pc:spChg>
        <pc:spChg chg="add del mod">
          <ac:chgData name="Stephen Walker" userId="fda1f2e699285ab7" providerId="LiveId" clId="{CCAB28E4-94E0-4F71-B103-CE73FA3A8846}" dt="2024-10-01T09:38:05.792" v="780" actId="6264"/>
          <ac:spMkLst>
            <pc:docMk/>
            <pc:sldMk cId="2372017949" sldId="258"/>
            <ac:spMk id="4" creationId="{B730349F-4C7A-5EF3-C3D7-C130E186941F}"/>
          </ac:spMkLst>
        </pc:spChg>
        <pc:spChg chg="add del mod">
          <ac:chgData name="Stephen Walker" userId="fda1f2e699285ab7" providerId="LiveId" clId="{CCAB28E4-94E0-4F71-B103-CE73FA3A8846}" dt="2024-10-01T09:38:05.792" v="780" actId="6264"/>
          <ac:spMkLst>
            <pc:docMk/>
            <pc:sldMk cId="2372017949" sldId="258"/>
            <ac:spMk id="5" creationId="{1604A2D1-0FD9-48AE-98BC-42C68F380CDD}"/>
          </ac:spMkLst>
        </pc:spChg>
      </pc:sldChg>
      <pc:sldChg chg="addSp delSp modSp mod modClrScheme chgLayout">
        <pc:chgData name="Stephen Walker" userId="fda1f2e699285ab7" providerId="LiveId" clId="{CCAB28E4-94E0-4F71-B103-CE73FA3A8846}" dt="2024-10-01T09:40:45.132" v="819" actId="700"/>
        <pc:sldMkLst>
          <pc:docMk/>
          <pc:sldMk cId="3493403938" sldId="259"/>
        </pc:sldMkLst>
        <pc:spChg chg="mod ord">
          <ac:chgData name="Stephen Walker" userId="fda1f2e699285ab7" providerId="LiveId" clId="{CCAB28E4-94E0-4F71-B103-CE73FA3A8846}" dt="2024-10-01T09:40:45.132" v="819" actId="700"/>
          <ac:spMkLst>
            <pc:docMk/>
            <pc:sldMk cId="3493403938" sldId="259"/>
            <ac:spMk id="2" creationId="{500B37C9-072E-4DE6-B412-86563F0C1740}"/>
          </ac:spMkLst>
        </pc:spChg>
        <pc:spChg chg="mod ord">
          <ac:chgData name="Stephen Walker" userId="fda1f2e699285ab7" providerId="LiveId" clId="{CCAB28E4-94E0-4F71-B103-CE73FA3A8846}" dt="2024-10-01T09:40:45.132" v="819" actId="700"/>
          <ac:spMkLst>
            <pc:docMk/>
            <pc:sldMk cId="3493403938" sldId="259"/>
            <ac:spMk id="3" creationId="{3B18652B-3D96-4C5C-9596-30093A3C606D}"/>
          </ac:spMkLst>
        </pc:spChg>
        <pc:spChg chg="add del mod">
          <ac:chgData name="Stephen Walker" userId="fda1f2e699285ab7" providerId="LiveId" clId="{CCAB28E4-94E0-4F71-B103-CE73FA3A8846}" dt="2024-10-01T09:38:08.183" v="781" actId="6264"/>
          <ac:spMkLst>
            <pc:docMk/>
            <pc:sldMk cId="3493403938" sldId="259"/>
            <ac:spMk id="4" creationId="{49DCBF6E-54BB-D89D-D11A-7E49C2824F23}"/>
          </ac:spMkLst>
        </pc:spChg>
        <pc:spChg chg="add del mod">
          <ac:chgData name="Stephen Walker" userId="fda1f2e699285ab7" providerId="LiveId" clId="{CCAB28E4-94E0-4F71-B103-CE73FA3A8846}" dt="2024-10-01T09:38:08.183" v="781" actId="6264"/>
          <ac:spMkLst>
            <pc:docMk/>
            <pc:sldMk cId="3493403938" sldId="259"/>
            <ac:spMk id="5" creationId="{1ECE3E00-8FF0-3D11-B876-A60B39A51C28}"/>
          </ac:spMkLst>
        </pc:spChg>
        <pc:spChg chg="add del mod">
          <ac:chgData name="Stephen Walker" userId="fda1f2e699285ab7" providerId="LiveId" clId="{CCAB28E4-94E0-4F71-B103-CE73FA3A8846}" dt="2024-10-01T09:40:24.403" v="815" actId="6264"/>
          <ac:spMkLst>
            <pc:docMk/>
            <pc:sldMk cId="3493403938" sldId="259"/>
            <ac:spMk id="6" creationId="{A5834D79-AB2E-C823-4A1F-86B31E74168E}"/>
          </ac:spMkLst>
        </pc:spChg>
        <pc:spChg chg="add del mod">
          <ac:chgData name="Stephen Walker" userId="fda1f2e699285ab7" providerId="LiveId" clId="{CCAB28E4-94E0-4F71-B103-CE73FA3A8846}" dt="2024-10-01T09:40:24.403" v="815" actId="6264"/>
          <ac:spMkLst>
            <pc:docMk/>
            <pc:sldMk cId="3493403938" sldId="259"/>
            <ac:spMk id="7" creationId="{CD87EC01-DC10-A3D5-3957-FD1723A0C737}"/>
          </ac:spMkLst>
        </pc:spChg>
      </pc:sldChg>
      <pc:sldChg chg="addSp delSp modSp del mod chgLayout">
        <pc:chgData name="Stephen Walker" userId="fda1f2e699285ab7" providerId="LiveId" clId="{CCAB28E4-94E0-4F71-B103-CE73FA3A8846}" dt="2024-10-01T09:41:16.593" v="821" actId="47"/>
        <pc:sldMkLst>
          <pc:docMk/>
          <pc:sldMk cId="1061649099" sldId="260"/>
        </pc:sldMkLst>
        <pc:spChg chg="mod ord">
          <ac:chgData name="Stephen Walker" userId="fda1f2e699285ab7" providerId="LiveId" clId="{CCAB28E4-94E0-4F71-B103-CE73FA3A8846}" dt="2024-10-01T09:38:14.697" v="782" actId="6264"/>
          <ac:spMkLst>
            <pc:docMk/>
            <pc:sldMk cId="1061649099" sldId="260"/>
            <ac:spMk id="2" creationId="{C728D748-64FE-46E2-8E16-0409A33366D9}"/>
          </ac:spMkLst>
        </pc:spChg>
        <pc:spChg chg="mod ord">
          <ac:chgData name="Stephen Walker" userId="fda1f2e699285ab7" providerId="LiveId" clId="{CCAB28E4-94E0-4F71-B103-CE73FA3A8846}" dt="2024-10-01T09:38:14.697" v="782" actId="6264"/>
          <ac:spMkLst>
            <pc:docMk/>
            <pc:sldMk cId="1061649099" sldId="260"/>
            <ac:spMk id="3" creationId="{4D7BE780-B892-42C8-80FC-789B8C61F741}"/>
          </ac:spMkLst>
        </pc:spChg>
        <pc:spChg chg="add del mod">
          <ac:chgData name="Stephen Walker" userId="fda1f2e699285ab7" providerId="LiveId" clId="{CCAB28E4-94E0-4F71-B103-CE73FA3A8846}" dt="2024-10-01T09:38:14.697" v="782" actId="6264"/>
          <ac:spMkLst>
            <pc:docMk/>
            <pc:sldMk cId="1061649099" sldId="260"/>
            <ac:spMk id="4" creationId="{FE8EA9B5-63CC-6DC8-8C78-BF434A62EE8F}"/>
          </ac:spMkLst>
        </pc:spChg>
        <pc:spChg chg="add del mod">
          <ac:chgData name="Stephen Walker" userId="fda1f2e699285ab7" providerId="LiveId" clId="{CCAB28E4-94E0-4F71-B103-CE73FA3A8846}" dt="2024-10-01T09:38:14.697" v="782" actId="6264"/>
          <ac:spMkLst>
            <pc:docMk/>
            <pc:sldMk cId="1061649099" sldId="260"/>
            <ac:spMk id="5" creationId="{55E43F75-48E1-9D15-15D1-D049C55FACB7}"/>
          </ac:spMkLst>
        </pc:spChg>
      </pc:sldChg>
      <pc:sldChg chg="addSp delSp modSp mod chgLayout">
        <pc:chgData name="Stephen Walker" userId="fda1f2e699285ab7" providerId="LiveId" clId="{CCAB28E4-94E0-4F71-B103-CE73FA3A8846}" dt="2024-10-01T09:42:07.082" v="827" actId="6264"/>
        <pc:sldMkLst>
          <pc:docMk/>
          <pc:sldMk cId="2867589161" sldId="261"/>
        </pc:sldMkLst>
        <pc:spChg chg="mod ord">
          <ac:chgData name="Stephen Walker" userId="fda1f2e699285ab7" providerId="LiveId" clId="{CCAB28E4-94E0-4F71-B103-CE73FA3A8846}" dt="2024-10-01T09:42:07.082" v="827" actId="6264"/>
          <ac:spMkLst>
            <pc:docMk/>
            <pc:sldMk cId="2867589161" sldId="261"/>
            <ac:spMk id="2" creationId="{E54B7329-86C8-4489-BCBF-45741D8F969E}"/>
          </ac:spMkLst>
        </pc:spChg>
        <pc:spChg chg="mod ord">
          <ac:chgData name="Stephen Walker" userId="fda1f2e699285ab7" providerId="LiveId" clId="{CCAB28E4-94E0-4F71-B103-CE73FA3A8846}" dt="2024-10-01T09:42:07.082" v="827" actId="6264"/>
          <ac:spMkLst>
            <pc:docMk/>
            <pc:sldMk cId="2867589161" sldId="261"/>
            <ac:spMk id="3" creationId="{DBAEBBD6-F3BC-49CA-B244-9291E98C5AE6}"/>
          </ac:spMkLst>
        </pc:spChg>
        <pc:spChg chg="add del mod">
          <ac:chgData name="Stephen Walker" userId="fda1f2e699285ab7" providerId="LiveId" clId="{CCAB28E4-94E0-4F71-B103-CE73FA3A8846}" dt="2024-10-01T09:38:17.784" v="783" actId="6264"/>
          <ac:spMkLst>
            <pc:docMk/>
            <pc:sldMk cId="2867589161" sldId="261"/>
            <ac:spMk id="4" creationId="{6E62F7F9-D945-5A8A-1023-9719AB697091}"/>
          </ac:spMkLst>
        </pc:spChg>
        <pc:spChg chg="add del mod">
          <ac:chgData name="Stephen Walker" userId="fda1f2e699285ab7" providerId="LiveId" clId="{CCAB28E4-94E0-4F71-B103-CE73FA3A8846}" dt="2024-10-01T09:38:17.784" v="783" actId="6264"/>
          <ac:spMkLst>
            <pc:docMk/>
            <pc:sldMk cId="2867589161" sldId="261"/>
            <ac:spMk id="5" creationId="{AAB24E30-E77C-A339-142D-AE91E7C81853}"/>
          </ac:spMkLst>
        </pc:spChg>
        <pc:spChg chg="add del mod">
          <ac:chgData name="Stephen Walker" userId="fda1f2e699285ab7" providerId="LiveId" clId="{CCAB28E4-94E0-4F71-B103-CE73FA3A8846}" dt="2024-10-01T09:42:06.539" v="826" actId="6264"/>
          <ac:spMkLst>
            <pc:docMk/>
            <pc:sldMk cId="2867589161" sldId="261"/>
            <ac:spMk id="6" creationId="{566A9217-5239-6334-E0D6-7E6EEA2D2F56}"/>
          </ac:spMkLst>
        </pc:spChg>
        <pc:spChg chg="add del mod">
          <ac:chgData name="Stephen Walker" userId="fda1f2e699285ab7" providerId="LiveId" clId="{CCAB28E4-94E0-4F71-B103-CE73FA3A8846}" dt="2024-10-01T09:42:06.539" v="826" actId="6264"/>
          <ac:spMkLst>
            <pc:docMk/>
            <pc:sldMk cId="2867589161" sldId="261"/>
            <ac:spMk id="7" creationId="{3EDA9E59-EA3B-0C6B-D2F2-023D860842FE}"/>
          </ac:spMkLst>
        </pc:spChg>
        <pc:spChg chg="add del mod">
          <ac:chgData name="Stephen Walker" userId="fda1f2e699285ab7" providerId="LiveId" clId="{CCAB28E4-94E0-4F71-B103-CE73FA3A8846}" dt="2024-10-01T09:42:07.082" v="827" actId="6264"/>
          <ac:spMkLst>
            <pc:docMk/>
            <pc:sldMk cId="2867589161" sldId="261"/>
            <ac:spMk id="8" creationId="{B3239069-26D7-0EEA-6B0E-D5EE5A988A3C}"/>
          </ac:spMkLst>
        </pc:spChg>
        <pc:spChg chg="add del mod">
          <ac:chgData name="Stephen Walker" userId="fda1f2e699285ab7" providerId="LiveId" clId="{CCAB28E4-94E0-4F71-B103-CE73FA3A8846}" dt="2024-10-01T09:42:07.082" v="827" actId="6264"/>
          <ac:spMkLst>
            <pc:docMk/>
            <pc:sldMk cId="2867589161" sldId="261"/>
            <ac:spMk id="9" creationId="{4ED7089F-6838-4671-7A36-F9F281E880F1}"/>
          </ac:spMkLst>
        </pc:spChg>
      </pc:sldChg>
      <pc:sldChg chg="addSp delSp modSp mod chgLayout">
        <pc:chgData name="Stephen Walker" userId="fda1f2e699285ab7" providerId="LiveId" clId="{CCAB28E4-94E0-4F71-B103-CE73FA3A8846}" dt="2024-10-01T09:42:26.037" v="829" actId="404"/>
        <pc:sldMkLst>
          <pc:docMk/>
          <pc:sldMk cId="772329127" sldId="262"/>
        </pc:sldMkLst>
        <pc:spChg chg="mod ord">
          <ac:chgData name="Stephen Walker" userId="fda1f2e699285ab7" providerId="LiveId" clId="{CCAB28E4-94E0-4F71-B103-CE73FA3A8846}" dt="2024-10-01T09:42:24.993" v="828" actId="6264"/>
          <ac:spMkLst>
            <pc:docMk/>
            <pc:sldMk cId="772329127" sldId="262"/>
            <ac:spMk id="2" creationId="{5B8AB1BA-0838-474C-BBC3-6AEC3CF66AD4}"/>
          </ac:spMkLst>
        </pc:spChg>
        <pc:spChg chg="mod ord">
          <ac:chgData name="Stephen Walker" userId="fda1f2e699285ab7" providerId="LiveId" clId="{CCAB28E4-94E0-4F71-B103-CE73FA3A8846}" dt="2024-10-01T09:42:26.037" v="829" actId="404"/>
          <ac:spMkLst>
            <pc:docMk/>
            <pc:sldMk cId="772329127" sldId="262"/>
            <ac:spMk id="3" creationId="{44FCDF31-B127-4245-B6C6-E9EA62EBA598}"/>
          </ac:spMkLst>
        </pc:spChg>
        <pc:spChg chg="add del mod">
          <ac:chgData name="Stephen Walker" userId="fda1f2e699285ab7" providerId="LiveId" clId="{CCAB28E4-94E0-4F71-B103-CE73FA3A8846}" dt="2024-10-01T09:38:20.583" v="784" actId="6264"/>
          <ac:spMkLst>
            <pc:docMk/>
            <pc:sldMk cId="772329127" sldId="262"/>
            <ac:spMk id="4" creationId="{34822A24-8FCF-AD32-85BE-15F2C6565DFC}"/>
          </ac:spMkLst>
        </pc:spChg>
        <pc:spChg chg="add del mod">
          <ac:chgData name="Stephen Walker" userId="fda1f2e699285ab7" providerId="LiveId" clId="{CCAB28E4-94E0-4F71-B103-CE73FA3A8846}" dt="2024-10-01T09:38:20.583" v="784" actId="6264"/>
          <ac:spMkLst>
            <pc:docMk/>
            <pc:sldMk cId="772329127" sldId="262"/>
            <ac:spMk id="5" creationId="{E202C853-E4DA-8429-6C23-39A378F9E4A9}"/>
          </ac:spMkLst>
        </pc:spChg>
        <pc:spChg chg="add del mod">
          <ac:chgData name="Stephen Walker" userId="fda1f2e699285ab7" providerId="LiveId" clId="{CCAB28E4-94E0-4F71-B103-CE73FA3A8846}" dt="2024-10-01T09:42:04.526" v="825" actId="6264"/>
          <ac:spMkLst>
            <pc:docMk/>
            <pc:sldMk cId="772329127" sldId="262"/>
            <ac:spMk id="6" creationId="{F7ECC725-239A-43B7-880A-3118D5D5FFDA}"/>
          </ac:spMkLst>
        </pc:spChg>
        <pc:spChg chg="add del mod">
          <ac:chgData name="Stephen Walker" userId="fda1f2e699285ab7" providerId="LiveId" clId="{CCAB28E4-94E0-4F71-B103-CE73FA3A8846}" dt="2024-10-01T09:42:04.526" v="825" actId="6264"/>
          <ac:spMkLst>
            <pc:docMk/>
            <pc:sldMk cId="772329127" sldId="262"/>
            <ac:spMk id="7" creationId="{EE8F46A0-6B82-88A3-4839-6A4D8C6E7D38}"/>
          </ac:spMkLst>
        </pc:spChg>
        <pc:spChg chg="add del mod">
          <ac:chgData name="Stephen Walker" userId="fda1f2e699285ab7" providerId="LiveId" clId="{CCAB28E4-94E0-4F71-B103-CE73FA3A8846}" dt="2024-10-01T09:42:24.993" v="828" actId="6264"/>
          <ac:spMkLst>
            <pc:docMk/>
            <pc:sldMk cId="772329127" sldId="262"/>
            <ac:spMk id="8" creationId="{908F9D76-5728-C408-6B04-66E460F37BF6}"/>
          </ac:spMkLst>
        </pc:spChg>
        <pc:spChg chg="add del mod">
          <ac:chgData name="Stephen Walker" userId="fda1f2e699285ab7" providerId="LiveId" clId="{CCAB28E4-94E0-4F71-B103-CE73FA3A8846}" dt="2024-10-01T09:42:24.993" v="828" actId="6264"/>
          <ac:spMkLst>
            <pc:docMk/>
            <pc:sldMk cId="772329127" sldId="262"/>
            <ac:spMk id="9" creationId="{991EA89B-9BB1-0286-C615-B73077B9397B}"/>
          </ac:spMkLst>
        </pc:spChg>
      </pc:sldChg>
      <pc:sldChg chg="addSp delSp modSp mod chgLayout">
        <pc:chgData name="Stephen Walker" userId="fda1f2e699285ab7" providerId="LiveId" clId="{CCAB28E4-94E0-4F71-B103-CE73FA3A8846}" dt="2024-10-01T09:38:23.621" v="785" actId="6264"/>
        <pc:sldMkLst>
          <pc:docMk/>
          <pc:sldMk cId="3460177769" sldId="263"/>
        </pc:sldMkLst>
        <pc:spChg chg="mod ord">
          <ac:chgData name="Stephen Walker" userId="fda1f2e699285ab7" providerId="LiveId" clId="{CCAB28E4-94E0-4F71-B103-CE73FA3A8846}" dt="2024-10-01T09:38:23.621" v="785" actId="6264"/>
          <ac:spMkLst>
            <pc:docMk/>
            <pc:sldMk cId="3460177769" sldId="263"/>
            <ac:spMk id="2" creationId="{207F3F94-C910-4E6C-BA91-DA1E2AD88461}"/>
          </ac:spMkLst>
        </pc:spChg>
        <pc:spChg chg="mod ord">
          <ac:chgData name="Stephen Walker" userId="fda1f2e699285ab7" providerId="LiveId" clId="{CCAB28E4-94E0-4F71-B103-CE73FA3A8846}" dt="2024-10-01T09:38:23.621" v="785" actId="6264"/>
          <ac:spMkLst>
            <pc:docMk/>
            <pc:sldMk cId="3460177769" sldId="263"/>
            <ac:spMk id="3" creationId="{E843998E-F83E-40C4-93CA-3CDCFF44531D}"/>
          </ac:spMkLst>
        </pc:spChg>
        <pc:spChg chg="add del mod">
          <ac:chgData name="Stephen Walker" userId="fda1f2e699285ab7" providerId="LiveId" clId="{CCAB28E4-94E0-4F71-B103-CE73FA3A8846}" dt="2024-10-01T09:38:23.621" v="785" actId="6264"/>
          <ac:spMkLst>
            <pc:docMk/>
            <pc:sldMk cId="3460177769" sldId="263"/>
            <ac:spMk id="4" creationId="{2138BEBC-151A-18DA-A5C3-B2A617FD3751}"/>
          </ac:spMkLst>
        </pc:spChg>
        <pc:spChg chg="add del mod">
          <ac:chgData name="Stephen Walker" userId="fda1f2e699285ab7" providerId="LiveId" clId="{CCAB28E4-94E0-4F71-B103-CE73FA3A8846}" dt="2024-10-01T09:38:23.621" v="785" actId="6264"/>
          <ac:spMkLst>
            <pc:docMk/>
            <pc:sldMk cId="3460177769" sldId="263"/>
            <ac:spMk id="5" creationId="{51E9FAF7-3F1B-4AB5-880F-D514CF5AACA7}"/>
          </ac:spMkLst>
        </pc:spChg>
      </pc:sldChg>
      <pc:sldChg chg="addSp delSp modSp mod chgLayout">
        <pc:chgData name="Stephen Walker" userId="fda1f2e699285ab7" providerId="LiveId" clId="{CCAB28E4-94E0-4F71-B103-CE73FA3A8846}" dt="2024-10-01T09:38:28.172" v="786" actId="6264"/>
        <pc:sldMkLst>
          <pc:docMk/>
          <pc:sldMk cId="4151322957" sldId="264"/>
        </pc:sldMkLst>
        <pc:spChg chg="mod ord">
          <ac:chgData name="Stephen Walker" userId="fda1f2e699285ab7" providerId="LiveId" clId="{CCAB28E4-94E0-4F71-B103-CE73FA3A8846}" dt="2024-10-01T09:38:28.172" v="786" actId="6264"/>
          <ac:spMkLst>
            <pc:docMk/>
            <pc:sldMk cId="4151322957" sldId="264"/>
            <ac:spMk id="2" creationId="{50C332BA-39EA-4296-AD8B-2FB9DBFB5050}"/>
          </ac:spMkLst>
        </pc:spChg>
        <pc:spChg chg="mod ord">
          <ac:chgData name="Stephen Walker" userId="fda1f2e699285ab7" providerId="LiveId" clId="{CCAB28E4-94E0-4F71-B103-CE73FA3A8846}" dt="2024-10-01T09:38:28.172" v="786" actId="6264"/>
          <ac:spMkLst>
            <pc:docMk/>
            <pc:sldMk cId="4151322957" sldId="264"/>
            <ac:spMk id="3" creationId="{E894D7C1-DA90-448C-8C6A-E2DE4172FB69}"/>
          </ac:spMkLst>
        </pc:spChg>
        <pc:spChg chg="add del mod">
          <ac:chgData name="Stephen Walker" userId="fda1f2e699285ab7" providerId="LiveId" clId="{CCAB28E4-94E0-4F71-B103-CE73FA3A8846}" dt="2024-10-01T09:38:28.172" v="786" actId="6264"/>
          <ac:spMkLst>
            <pc:docMk/>
            <pc:sldMk cId="4151322957" sldId="264"/>
            <ac:spMk id="4" creationId="{53BE413C-EFE2-4C6A-1A77-49EE2E7C83A4}"/>
          </ac:spMkLst>
        </pc:spChg>
        <pc:spChg chg="add del mod">
          <ac:chgData name="Stephen Walker" userId="fda1f2e699285ab7" providerId="LiveId" clId="{CCAB28E4-94E0-4F71-B103-CE73FA3A8846}" dt="2024-10-01T09:38:28.172" v="786" actId="6264"/>
          <ac:spMkLst>
            <pc:docMk/>
            <pc:sldMk cId="4151322957" sldId="264"/>
            <ac:spMk id="5" creationId="{C027A25B-E7E7-DC67-5FCE-1FE00D7222C7}"/>
          </ac:spMkLst>
        </pc:spChg>
      </pc:sldChg>
      <pc:sldChg chg="addSp delSp modSp mod chgLayout">
        <pc:chgData name="Stephen Walker" userId="fda1f2e699285ab7" providerId="LiveId" clId="{CCAB28E4-94E0-4F71-B103-CE73FA3A8846}" dt="2024-10-01T09:38:31.082" v="787" actId="6264"/>
        <pc:sldMkLst>
          <pc:docMk/>
          <pc:sldMk cId="757174134" sldId="265"/>
        </pc:sldMkLst>
        <pc:spChg chg="add mod ord">
          <ac:chgData name="Stephen Walker" userId="fda1f2e699285ab7" providerId="LiveId" clId="{CCAB28E4-94E0-4F71-B103-CE73FA3A8846}" dt="2024-10-01T09:38:31.082" v="787" actId="6264"/>
          <ac:spMkLst>
            <pc:docMk/>
            <pc:sldMk cId="757174134" sldId="265"/>
            <ac:spMk id="2" creationId="{F9B51687-5C33-3618-2972-28394BC11E71}"/>
          </ac:spMkLst>
        </pc:spChg>
        <pc:spChg chg="add mod ord">
          <ac:chgData name="Stephen Walker" userId="fda1f2e699285ab7" providerId="LiveId" clId="{CCAB28E4-94E0-4F71-B103-CE73FA3A8846}" dt="2024-10-01T09:38:31.082" v="787" actId="6264"/>
          <ac:spMkLst>
            <pc:docMk/>
            <pc:sldMk cId="757174134" sldId="265"/>
            <ac:spMk id="3" creationId="{DEA72900-1E0F-B9AF-089E-0D4044DF37C8}"/>
          </ac:spMkLst>
        </pc:spChg>
        <pc:spChg chg="del">
          <ac:chgData name="Stephen Walker" userId="fda1f2e699285ab7" providerId="LiveId" clId="{CCAB28E4-94E0-4F71-B103-CE73FA3A8846}" dt="2024-10-01T09:38:31.082" v="787" actId="6264"/>
          <ac:spMkLst>
            <pc:docMk/>
            <pc:sldMk cId="757174134" sldId="265"/>
            <ac:spMk id="6" creationId="{ED5EC69B-A88E-C6A3-8624-C871E29F2A8D}"/>
          </ac:spMkLst>
        </pc:spChg>
        <pc:spChg chg="del">
          <ac:chgData name="Stephen Walker" userId="fda1f2e699285ab7" providerId="LiveId" clId="{CCAB28E4-94E0-4F71-B103-CE73FA3A8846}" dt="2024-10-01T09:38:31.082" v="787" actId="6264"/>
          <ac:spMkLst>
            <pc:docMk/>
            <pc:sldMk cId="757174134" sldId="265"/>
            <ac:spMk id="7" creationId="{327530E0-8BDB-E12C-A450-C5A518115EE1}"/>
          </ac:spMkLst>
        </pc:spChg>
      </pc:sldChg>
      <pc:sldChg chg="addSp delSp modSp mod chgLayout">
        <pc:chgData name="Stephen Walker" userId="fda1f2e699285ab7" providerId="LiveId" clId="{CCAB28E4-94E0-4F71-B103-CE73FA3A8846}" dt="2024-10-01T09:38:35.056" v="788" actId="6264"/>
        <pc:sldMkLst>
          <pc:docMk/>
          <pc:sldMk cId="1120424806" sldId="269"/>
        </pc:sldMkLst>
        <pc:spChg chg="del">
          <ac:chgData name="Stephen Walker" userId="fda1f2e699285ab7" providerId="LiveId" clId="{CCAB28E4-94E0-4F71-B103-CE73FA3A8846}" dt="2024-10-01T09:38:35.056" v="788" actId="6264"/>
          <ac:spMkLst>
            <pc:docMk/>
            <pc:sldMk cId="1120424806" sldId="269"/>
            <ac:spMk id="2" creationId="{725706AC-C4D9-F163-164A-6681BA580B6B}"/>
          </ac:spMkLst>
        </pc:spChg>
        <pc:spChg chg="del">
          <ac:chgData name="Stephen Walker" userId="fda1f2e699285ab7" providerId="LiveId" clId="{CCAB28E4-94E0-4F71-B103-CE73FA3A8846}" dt="2024-10-01T09:38:35.056" v="788" actId="6264"/>
          <ac:spMkLst>
            <pc:docMk/>
            <pc:sldMk cId="1120424806" sldId="269"/>
            <ac:spMk id="3" creationId="{E6C0C14E-3581-F84E-ECFB-E1A9B71D0960}"/>
          </ac:spMkLst>
        </pc:spChg>
        <pc:spChg chg="add mod ord">
          <ac:chgData name="Stephen Walker" userId="fda1f2e699285ab7" providerId="LiveId" clId="{CCAB28E4-94E0-4F71-B103-CE73FA3A8846}" dt="2024-10-01T09:38:35.056" v="788" actId="6264"/>
          <ac:spMkLst>
            <pc:docMk/>
            <pc:sldMk cId="1120424806" sldId="269"/>
            <ac:spMk id="4" creationId="{51F40317-BB1D-6F77-22B5-701A0179797E}"/>
          </ac:spMkLst>
        </pc:spChg>
        <pc:spChg chg="add mod ord">
          <ac:chgData name="Stephen Walker" userId="fda1f2e699285ab7" providerId="LiveId" clId="{CCAB28E4-94E0-4F71-B103-CE73FA3A8846}" dt="2024-10-01T09:38:35.056" v="788" actId="6264"/>
          <ac:spMkLst>
            <pc:docMk/>
            <pc:sldMk cId="1120424806" sldId="269"/>
            <ac:spMk id="5" creationId="{7290E2C1-F966-3A39-FE52-4CB7841656A7}"/>
          </ac:spMkLst>
        </pc:spChg>
      </pc:sldChg>
      <pc:sldChg chg="addSp delSp modSp del mod chgLayout">
        <pc:chgData name="Stephen Walker" userId="fda1f2e699285ab7" providerId="LiveId" clId="{CCAB28E4-94E0-4F71-B103-CE73FA3A8846}" dt="2024-10-01T09:38:00.742" v="778" actId="47"/>
        <pc:sldMkLst>
          <pc:docMk/>
          <pc:sldMk cId="1839083591" sldId="276"/>
        </pc:sldMkLst>
        <pc:spChg chg="del">
          <ac:chgData name="Stephen Walker" userId="fda1f2e699285ab7" providerId="LiveId" clId="{CCAB28E4-94E0-4F71-B103-CE73FA3A8846}" dt="2024-10-01T09:37:49.209" v="776" actId="6264"/>
          <ac:spMkLst>
            <pc:docMk/>
            <pc:sldMk cId="1839083591" sldId="276"/>
            <ac:spMk id="2" creationId="{CFF7AF20-7FB5-2CA0-CD0E-1BE5D989DA9C}"/>
          </ac:spMkLst>
        </pc:spChg>
        <pc:spChg chg="del">
          <ac:chgData name="Stephen Walker" userId="fda1f2e699285ab7" providerId="LiveId" clId="{CCAB28E4-94E0-4F71-B103-CE73FA3A8846}" dt="2024-10-01T09:37:49.209" v="776" actId="6264"/>
          <ac:spMkLst>
            <pc:docMk/>
            <pc:sldMk cId="1839083591" sldId="276"/>
            <ac:spMk id="3" creationId="{454CB6FA-22C5-89EF-E728-968AFB987C1F}"/>
          </ac:spMkLst>
        </pc:spChg>
        <pc:spChg chg="add mod ord">
          <ac:chgData name="Stephen Walker" userId="fda1f2e699285ab7" providerId="LiveId" clId="{CCAB28E4-94E0-4F71-B103-CE73FA3A8846}" dt="2024-10-01T09:37:49.209" v="776" actId="6264"/>
          <ac:spMkLst>
            <pc:docMk/>
            <pc:sldMk cId="1839083591" sldId="276"/>
            <ac:spMk id="4" creationId="{6D12DBD1-909D-D090-A3D0-5A6965C7C9EF}"/>
          </ac:spMkLst>
        </pc:spChg>
        <pc:spChg chg="add mod ord">
          <ac:chgData name="Stephen Walker" userId="fda1f2e699285ab7" providerId="LiveId" clId="{CCAB28E4-94E0-4F71-B103-CE73FA3A8846}" dt="2024-10-01T09:37:49.209" v="776" actId="6264"/>
          <ac:spMkLst>
            <pc:docMk/>
            <pc:sldMk cId="1839083591" sldId="276"/>
            <ac:spMk id="5" creationId="{DDC3C4F4-CEC9-38C9-3F18-36D2F32D8F0C}"/>
          </ac:spMkLst>
        </pc:spChg>
      </pc:sldChg>
      <pc:sldChg chg="addSp delSp modSp add mod modClrScheme chgLayout">
        <pc:chgData name="Stephen Walker" userId="fda1f2e699285ab7" providerId="LiveId" clId="{CCAB28E4-94E0-4F71-B103-CE73FA3A8846}" dt="2024-10-01T09:40:34.399" v="818" actId="700"/>
        <pc:sldMkLst>
          <pc:docMk/>
          <pc:sldMk cId="3392368836" sldId="276"/>
        </pc:sldMkLst>
        <pc:spChg chg="mod ord">
          <ac:chgData name="Stephen Walker" userId="fda1f2e699285ab7" providerId="LiveId" clId="{CCAB28E4-94E0-4F71-B103-CE73FA3A8846}" dt="2024-10-01T09:40:34.399" v="818" actId="700"/>
          <ac:spMkLst>
            <pc:docMk/>
            <pc:sldMk cId="3392368836" sldId="276"/>
            <ac:spMk id="2" creationId="{76A4161E-887B-4BFE-A951-F5B919A9A1D1}"/>
          </ac:spMkLst>
        </pc:spChg>
        <pc:spChg chg="mod ord">
          <ac:chgData name="Stephen Walker" userId="fda1f2e699285ab7" providerId="LiveId" clId="{CCAB28E4-94E0-4F71-B103-CE73FA3A8846}" dt="2024-10-01T09:40:34.399" v="818" actId="700"/>
          <ac:spMkLst>
            <pc:docMk/>
            <pc:sldMk cId="3392368836" sldId="276"/>
            <ac:spMk id="3" creationId="{AA7ECA0F-3520-4300-AB4E-585CFB8C9803}"/>
          </ac:spMkLst>
        </pc:spChg>
        <pc:spChg chg="add del mod">
          <ac:chgData name="Stephen Walker" userId="fda1f2e699285ab7" providerId="LiveId" clId="{CCAB28E4-94E0-4F71-B103-CE73FA3A8846}" dt="2024-10-01T09:40:32.604" v="817" actId="6264"/>
          <ac:spMkLst>
            <pc:docMk/>
            <pc:sldMk cId="3392368836" sldId="276"/>
            <ac:spMk id="4" creationId="{7C4D8D99-0327-3C27-7E58-048EC116D4BF}"/>
          </ac:spMkLst>
        </pc:spChg>
        <pc:spChg chg="add del mod">
          <ac:chgData name="Stephen Walker" userId="fda1f2e699285ab7" providerId="LiveId" clId="{CCAB28E4-94E0-4F71-B103-CE73FA3A8846}" dt="2024-10-01T09:40:32.604" v="817" actId="6264"/>
          <ac:spMkLst>
            <pc:docMk/>
            <pc:sldMk cId="3392368836" sldId="276"/>
            <ac:spMk id="5" creationId="{6FEF4F83-6608-4F80-72A5-430C3ACCD05E}"/>
          </ac:spMkLst>
        </pc:spChg>
      </pc:sldChg>
      <pc:sldMasterChg chg="modSldLayout">
        <pc:chgData name="Stephen Walker" userId="fda1f2e699285ab7" providerId="LiveId" clId="{CCAB28E4-94E0-4F71-B103-CE73FA3A8846}" dt="2024-10-01T09:41:32.073" v="824" actId="167"/>
        <pc:sldMasterMkLst>
          <pc:docMk/>
          <pc:sldMasterMk cId="1825700302" sldId="2147483648"/>
        </pc:sldMasterMkLst>
        <pc:sldLayoutChg chg="addSp delSp modSp mod">
          <pc:chgData name="Stephen Walker" userId="fda1f2e699285ab7" providerId="LiveId" clId="{CCAB28E4-94E0-4F71-B103-CE73FA3A8846}" dt="2024-10-01T09:39:35.806" v="804" actId="403"/>
          <pc:sldLayoutMkLst>
            <pc:docMk/>
            <pc:sldMasterMk cId="1825700302" sldId="2147483648"/>
            <pc:sldLayoutMk cId="3600420357" sldId="2147483649"/>
          </pc:sldLayoutMkLst>
          <pc:spChg chg="mod">
            <ac:chgData name="Stephen Walker" userId="fda1f2e699285ab7" providerId="LiveId" clId="{CCAB28E4-94E0-4F71-B103-CE73FA3A8846}" dt="2024-10-01T09:39:04.138" v="793" actId="14100"/>
            <ac:spMkLst>
              <pc:docMk/>
              <pc:sldMasterMk cId="1825700302" sldId="2147483648"/>
              <pc:sldLayoutMk cId="3600420357" sldId="2147483649"/>
              <ac:spMk id="2" creationId="{23AFD426-70AC-4F9C-A42C-5741ADD6C7A7}"/>
            </ac:spMkLst>
          </pc:spChg>
          <pc:spChg chg="mod">
            <ac:chgData name="Stephen Walker" userId="fda1f2e699285ab7" providerId="LiveId" clId="{CCAB28E4-94E0-4F71-B103-CE73FA3A8846}" dt="2024-10-01T09:39:35.806" v="804" actId="403"/>
            <ac:spMkLst>
              <pc:docMk/>
              <pc:sldMasterMk cId="1825700302" sldId="2147483648"/>
              <pc:sldLayoutMk cId="3600420357" sldId="2147483649"/>
              <ac:spMk id="3" creationId="{9FF50746-1EC3-4722-BAF0-970143089E9E}"/>
            </ac:spMkLst>
          </pc:spChg>
          <pc:spChg chg="del">
            <ac:chgData name="Stephen Walker" userId="fda1f2e699285ab7" providerId="LiveId" clId="{CCAB28E4-94E0-4F71-B103-CE73FA3A8846}" dt="2024-10-01T08:16:03.784" v="42" actId="478"/>
            <ac:spMkLst>
              <pc:docMk/>
              <pc:sldMasterMk cId="1825700302" sldId="2147483648"/>
              <pc:sldLayoutMk cId="3600420357" sldId="2147483649"/>
              <ac:spMk id="6" creationId="{DF7B60E8-320C-C833-E8AE-9B1BFE869B6E}"/>
            </ac:spMkLst>
          </pc:spChg>
          <pc:spChg chg="del">
            <ac:chgData name="Stephen Walker" userId="fda1f2e699285ab7" providerId="LiveId" clId="{CCAB28E4-94E0-4F71-B103-CE73FA3A8846}" dt="2024-10-01T08:16:04.506" v="43" actId="478"/>
            <ac:spMkLst>
              <pc:docMk/>
              <pc:sldMasterMk cId="1825700302" sldId="2147483648"/>
              <pc:sldLayoutMk cId="3600420357" sldId="2147483649"/>
              <ac:spMk id="10" creationId="{E419F290-3132-4667-8D31-12354052C277}"/>
            </ac:spMkLst>
          </pc:spChg>
          <pc:picChg chg="mod">
            <ac:chgData name="Stephen Walker" userId="fda1f2e699285ab7" providerId="LiveId" clId="{CCAB28E4-94E0-4F71-B103-CE73FA3A8846}" dt="2024-10-01T08:23:11.703" v="124" actId="1076"/>
            <ac:picMkLst>
              <pc:docMk/>
              <pc:sldMasterMk cId="1825700302" sldId="2147483648"/>
              <pc:sldLayoutMk cId="3600420357" sldId="2147483649"/>
              <ac:picMk id="5" creationId="{6C9C3046-DE7C-8BB0-B16A-57A1FDF98D01}"/>
            </ac:picMkLst>
          </pc:picChg>
          <pc:picChg chg="add mod ord modCrop">
            <ac:chgData name="Stephen Walker" userId="fda1f2e699285ab7" providerId="LiveId" clId="{CCAB28E4-94E0-4F71-B103-CE73FA3A8846}" dt="2024-10-01T08:41:41.237" v="192" actId="167"/>
            <ac:picMkLst>
              <pc:docMk/>
              <pc:sldMasterMk cId="1825700302" sldId="2147483648"/>
              <pc:sldLayoutMk cId="3600420357" sldId="2147483649"/>
              <ac:picMk id="7" creationId="{853494E9-42B6-A259-C0CD-E99577CEC9C5}"/>
            </ac:picMkLst>
          </pc:picChg>
          <pc:picChg chg="mod ord">
            <ac:chgData name="Stephen Walker" userId="fda1f2e699285ab7" providerId="LiveId" clId="{CCAB28E4-94E0-4F71-B103-CE73FA3A8846}" dt="2024-10-01T08:41:58.804" v="194" actId="167"/>
            <ac:picMkLst>
              <pc:docMk/>
              <pc:sldMasterMk cId="1825700302" sldId="2147483648"/>
              <pc:sldLayoutMk cId="3600420357" sldId="2147483649"/>
              <ac:picMk id="8" creationId="{9C0A47E6-7060-4578-9001-77856F8F0022}"/>
            </ac:picMkLst>
          </pc:picChg>
          <pc:picChg chg="add del mod">
            <ac:chgData name="Stephen Walker" userId="fda1f2e699285ab7" providerId="LiveId" clId="{CCAB28E4-94E0-4F71-B103-CE73FA3A8846}" dt="2024-10-01T08:43:13.174" v="238" actId="14826"/>
            <ac:picMkLst>
              <pc:docMk/>
              <pc:sldMasterMk cId="1825700302" sldId="2147483648"/>
              <pc:sldLayoutMk cId="3600420357" sldId="2147483649"/>
              <ac:picMk id="11" creationId="{5FC68F35-5E96-AACB-5333-00036A5C9E72}"/>
            </ac:picMkLst>
          </pc:picChg>
          <pc:picChg chg="mod">
            <ac:chgData name="Stephen Walker" userId="fda1f2e699285ab7" providerId="LiveId" clId="{CCAB28E4-94E0-4F71-B103-CE73FA3A8846}" dt="2024-10-01T08:22:35.921" v="108" actId="1076"/>
            <ac:picMkLst>
              <pc:docMk/>
              <pc:sldMasterMk cId="1825700302" sldId="2147483648"/>
              <pc:sldLayoutMk cId="3600420357" sldId="2147483649"/>
              <ac:picMk id="12" creationId="{3AD7A41C-F394-45FB-B62C-88A6B8EA478A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1:43.747" v="721" actId="207"/>
          <pc:sldLayoutMkLst>
            <pc:docMk/>
            <pc:sldMasterMk cId="1825700302" sldId="2147483648"/>
            <pc:sldLayoutMk cId="9856407" sldId="2147483650"/>
          </pc:sldLayoutMkLst>
          <pc:spChg chg="mod">
            <ac:chgData name="Stephen Walker" userId="fda1f2e699285ab7" providerId="LiveId" clId="{CCAB28E4-94E0-4F71-B103-CE73FA3A8846}" dt="2024-10-01T09:31:43.747" v="721" actId="207"/>
            <ac:spMkLst>
              <pc:docMk/>
              <pc:sldMasterMk cId="1825700302" sldId="2147483648"/>
              <pc:sldLayoutMk cId="9856407" sldId="2147483650"/>
              <ac:spMk id="2" creationId="{BF2FC046-94AA-4950-A75D-DE1D547BA9DA}"/>
            </ac:spMkLst>
          </pc:spChg>
          <pc:picChg chg="add mod">
            <ac:chgData name="Stephen Walker" userId="fda1f2e699285ab7" providerId="LiveId" clId="{CCAB28E4-94E0-4F71-B103-CE73FA3A8846}" dt="2024-10-01T09:05:52.874" v="613"/>
            <ac:picMkLst>
              <pc:docMk/>
              <pc:sldMasterMk cId="1825700302" sldId="2147483648"/>
              <pc:sldLayoutMk cId="9856407" sldId="2147483650"/>
              <ac:picMk id="4" creationId="{412E5E20-18C9-1701-1D16-19017F128449}"/>
            </ac:picMkLst>
          </pc:picChg>
          <pc:picChg chg="del">
            <ac:chgData name="Stephen Walker" userId="fda1f2e699285ab7" providerId="LiveId" clId="{CCAB28E4-94E0-4F71-B103-CE73FA3A8846}" dt="2024-10-01T09:05:52.449" v="612" actId="478"/>
            <ac:picMkLst>
              <pc:docMk/>
              <pc:sldMasterMk cId="1825700302" sldId="2147483648"/>
              <pc:sldLayoutMk cId="9856407" sldId="2147483650"/>
              <ac:picMk id="5" creationId="{50CFB364-3C0C-731F-6F5D-640908D4D111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41:09.685" v="820" actId="6014"/>
          <pc:sldLayoutMkLst>
            <pc:docMk/>
            <pc:sldMasterMk cId="1825700302" sldId="2147483648"/>
            <pc:sldLayoutMk cId="1198179874" sldId="2147483651"/>
          </pc:sldLayoutMkLst>
          <pc:spChg chg="del">
            <ac:chgData name="Stephen Walker" userId="fda1f2e699285ab7" providerId="LiveId" clId="{CCAB28E4-94E0-4F71-B103-CE73FA3A8846}" dt="2024-10-01T08:44:33.057" v="257" actId="478"/>
            <ac:spMkLst>
              <pc:docMk/>
              <pc:sldMasterMk cId="1825700302" sldId="2147483648"/>
              <pc:sldLayoutMk cId="1198179874" sldId="2147483651"/>
              <ac:spMk id="2" creationId="{23AFD426-70AC-4F9C-A42C-5741ADD6C7A7}"/>
            </ac:spMkLst>
          </pc:spChg>
          <pc:spChg chg="del">
            <ac:chgData name="Stephen Walker" userId="fda1f2e699285ab7" providerId="LiveId" clId="{CCAB28E4-94E0-4F71-B103-CE73FA3A8846}" dt="2024-10-01T08:44:33.057" v="257" actId="478"/>
            <ac:spMkLst>
              <pc:docMk/>
              <pc:sldMasterMk cId="1825700302" sldId="2147483648"/>
              <pc:sldLayoutMk cId="1198179874" sldId="2147483651"/>
              <ac:spMk id="3" creationId="{9FF50746-1EC3-4722-BAF0-970143089E9E}"/>
            </ac:spMkLst>
          </pc:spChg>
          <pc:spChg chg="del">
            <ac:chgData name="Stephen Walker" userId="fda1f2e699285ab7" providerId="LiveId" clId="{CCAB28E4-94E0-4F71-B103-CE73FA3A8846}" dt="2024-10-01T08:44:33.057" v="257" actId="478"/>
            <ac:spMkLst>
              <pc:docMk/>
              <pc:sldMasterMk cId="1825700302" sldId="2147483648"/>
              <pc:sldLayoutMk cId="1198179874" sldId="2147483651"/>
              <ac:spMk id="4" creationId="{BABBFC9A-18E7-1467-2D0E-EAADBC280AFE}"/>
            </ac:spMkLst>
          </pc:spChg>
          <pc:spChg chg="del">
            <ac:chgData name="Stephen Walker" userId="fda1f2e699285ab7" providerId="LiveId" clId="{CCAB28E4-94E0-4F71-B103-CE73FA3A8846}" dt="2024-10-01T08:44:33.057" v="257" actId="478"/>
            <ac:spMkLst>
              <pc:docMk/>
              <pc:sldMasterMk cId="1825700302" sldId="2147483648"/>
              <pc:sldLayoutMk cId="1198179874" sldId="2147483651"/>
              <ac:spMk id="5" creationId="{D529C2E2-2771-A977-D2D9-F7875E3C5F23}"/>
            </ac:spMkLst>
          </pc:spChg>
          <pc:spChg chg="add del mod ord">
            <ac:chgData name="Stephen Walker" userId="fda1f2e699285ab7" providerId="LiveId" clId="{CCAB28E4-94E0-4F71-B103-CE73FA3A8846}" dt="2024-10-01T08:50:35.544" v="279" actId="478"/>
            <ac:spMkLst>
              <pc:docMk/>
              <pc:sldMasterMk cId="1825700302" sldId="2147483648"/>
              <pc:sldLayoutMk cId="1198179874" sldId="2147483651"/>
              <ac:spMk id="12" creationId="{45006C3B-7086-C13C-2222-568B99303D7D}"/>
            </ac:spMkLst>
          </pc:spChg>
          <pc:spChg chg="add del mod ord">
            <ac:chgData name="Stephen Walker" userId="fda1f2e699285ab7" providerId="LiveId" clId="{CCAB28E4-94E0-4F71-B103-CE73FA3A8846}" dt="2024-10-01T08:50:35.544" v="279" actId="478"/>
            <ac:spMkLst>
              <pc:docMk/>
              <pc:sldMasterMk cId="1825700302" sldId="2147483648"/>
              <pc:sldLayoutMk cId="1198179874" sldId="2147483651"/>
              <ac:spMk id="13" creationId="{28737E99-6DEB-6825-0641-BA51BB51B830}"/>
            </ac:spMkLst>
          </pc:spChg>
          <pc:spChg chg="add mod">
            <ac:chgData name="Stephen Walker" userId="fda1f2e699285ab7" providerId="LiveId" clId="{CCAB28E4-94E0-4F71-B103-CE73FA3A8846}" dt="2024-10-01T09:39:14.510" v="796" actId="14100"/>
            <ac:spMkLst>
              <pc:docMk/>
              <pc:sldMasterMk cId="1825700302" sldId="2147483648"/>
              <pc:sldLayoutMk cId="1198179874" sldId="2147483651"/>
              <ac:spMk id="19" creationId="{813D705D-86F0-22D8-CDD0-775135E12556}"/>
            </ac:spMkLst>
          </pc:spChg>
          <pc:spChg chg="add mod">
            <ac:chgData name="Stephen Walker" userId="fda1f2e699285ab7" providerId="LiveId" clId="{CCAB28E4-94E0-4F71-B103-CE73FA3A8846}" dt="2024-10-01T09:39:45.136" v="807" actId="403"/>
            <ac:spMkLst>
              <pc:docMk/>
              <pc:sldMasterMk cId="1825700302" sldId="2147483648"/>
              <pc:sldLayoutMk cId="1198179874" sldId="2147483651"/>
              <ac:spMk id="20" creationId="{5FED5B51-B019-053C-8E83-2EDA92DCFC3B}"/>
            </ac:spMkLst>
          </pc:spChg>
          <pc:picChg chg="del">
            <ac:chgData name="Stephen Walker" userId="fda1f2e699285ab7" providerId="LiveId" clId="{CCAB28E4-94E0-4F71-B103-CE73FA3A8846}" dt="2024-10-01T08:44:33.057" v="257" actId="478"/>
            <ac:picMkLst>
              <pc:docMk/>
              <pc:sldMasterMk cId="1825700302" sldId="2147483648"/>
              <pc:sldLayoutMk cId="1198179874" sldId="2147483651"/>
              <ac:picMk id="6" creationId="{B4BD1AC3-04AA-75F1-630A-4B1325175DDA}"/>
            </ac:picMkLst>
          </pc:picChg>
          <pc:picChg chg="add del mod ord">
            <ac:chgData name="Stephen Walker" userId="fda1f2e699285ab7" providerId="LiveId" clId="{CCAB28E4-94E0-4F71-B103-CE73FA3A8846}" dt="2024-10-01T08:50:35.544" v="279" actId="478"/>
            <ac:picMkLst>
              <pc:docMk/>
              <pc:sldMasterMk cId="1825700302" sldId="2147483648"/>
              <pc:sldLayoutMk cId="1198179874" sldId="2147483651"/>
              <ac:picMk id="7" creationId="{61DD4379-72CB-387D-09C5-9CA895BDAB03}"/>
            </ac:picMkLst>
          </pc:picChg>
          <pc:picChg chg="add del mod ord">
            <ac:chgData name="Stephen Walker" userId="fda1f2e699285ab7" providerId="LiveId" clId="{CCAB28E4-94E0-4F71-B103-CE73FA3A8846}" dt="2024-10-01T08:50:35.544" v="279" actId="478"/>
            <ac:picMkLst>
              <pc:docMk/>
              <pc:sldMasterMk cId="1825700302" sldId="2147483648"/>
              <pc:sldLayoutMk cId="1198179874" sldId="2147483651"/>
              <ac:picMk id="8" creationId="{64F47859-D5F9-5C48-D1A3-70E5E36D76AF}"/>
            </ac:picMkLst>
          </pc:picChg>
          <pc:picChg chg="add del mod ord">
            <ac:chgData name="Stephen Walker" userId="fda1f2e699285ab7" providerId="LiveId" clId="{CCAB28E4-94E0-4F71-B103-CE73FA3A8846}" dt="2024-10-01T08:50:35.544" v="279" actId="478"/>
            <ac:picMkLst>
              <pc:docMk/>
              <pc:sldMasterMk cId="1825700302" sldId="2147483648"/>
              <pc:sldLayoutMk cId="1198179874" sldId="2147483651"/>
              <ac:picMk id="9" creationId="{E01EE849-D1D5-5047-0D83-CF0649B6FBD1}"/>
            </ac:picMkLst>
          </pc:picChg>
          <pc:picChg chg="del">
            <ac:chgData name="Stephen Walker" userId="fda1f2e699285ab7" providerId="LiveId" clId="{CCAB28E4-94E0-4F71-B103-CE73FA3A8846}" dt="2024-10-01T08:44:33.057" v="257" actId="478"/>
            <ac:picMkLst>
              <pc:docMk/>
              <pc:sldMasterMk cId="1825700302" sldId="2147483648"/>
              <pc:sldLayoutMk cId="1198179874" sldId="2147483651"/>
              <ac:picMk id="10" creationId="{5E7FEF87-F490-2D79-62DA-88B598EF9AB3}"/>
            </ac:picMkLst>
          </pc:picChg>
          <pc:picChg chg="add del mod ord">
            <ac:chgData name="Stephen Walker" userId="fda1f2e699285ab7" providerId="LiveId" clId="{CCAB28E4-94E0-4F71-B103-CE73FA3A8846}" dt="2024-10-01T08:50:35.544" v="279" actId="478"/>
            <ac:picMkLst>
              <pc:docMk/>
              <pc:sldMasterMk cId="1825700302" sldId="2147483648"/>
              <pc:sldLayoutMk cId="1198179874" sldId="2147483651"/>
              <ac:picMk id="11" creationId="{8BC4B198-1C4D-FB7E-35DA-1F4E037846E0}"/>
            </ac:picMkLst>
          </pc:picChg>
          <pc:picChg chg="add del mod ord">
            <ac:chgData name="Stephen Walker" userId="fda1f2e699285ab7" providerId="LiveId" clId="{CCAB28E4-94E0-4F71-B103-CE73FA3A8846}" dt="2024-10-01T08:50:35.544" v="279" actId="478"/>
            <ac:picMkLst>
              <pc:docMk/>
              <pc:sldMasterMk cId="1825700302" sldId="2147483648"/>
              <pc:sldLayoutMk cId="1198179874" sldId="2147483651"/>
              <ac:picMk id="14" creationId="{9B3EB861-43A8-9583-6BC3-C0B099BFB1DE}"/>
            </ac:picMkLst>
          </pc:picChg>
          <pc:picChg chg="add del mod">
            <ac:chgData name="Stephen Walker" userId="fda1f2e699285ab7" providerId="LiveId" clId="{CCAB28E4-94E0-4F71-B103-CE73FA3A8846}" dt="2024-10-01T08:59:36.231" v="448" actId="478"/>
            <ac:picMkLst>
              <pc:docMk/>
              <pc:sldMasterMk cId="1825700302" sldId="2147483648"/>
              <pc:sldLayoutMk cId="1198179874" sldId="2147483651"/>
              <ac:picMk id="15" creationId="{F0B0C4EC-609A-C2AD-FF46-33CE8F31078C}"/>
            </ac:picMkLst>
          </pc:picChg>
          <pc:picChg chg="add mod ord">
            <ac:chgData name="Stephen Walker" userId="fda1f2e699285ab7" providerId="LiveId" clId="{CCAB28E4-94E0-4F71-B103-CE73FA3A8846}" dt="2024-10-01T08:59:57.230" v="474" actId="167"/>
            <ac:picMkLst>
              <pc:docMk/>
              <pc:sldMasterMk cId="1825700302" sldId="2147483648"/>
              <pc:sldLayoutMk cId="1198179874" sldId="2147483651"/>
              <ac:picMk id="16" creationId="{37B435F5-27B7-55F0-2E23-1D7EED797CF5}"/>
            </ac:picMkLst>
          </pc:picChg>
          <pc:picChg chg="add mod">
            <ac:chgData name="Stephen Walker" userId="fda1f2e699285ab7" providerId="LiveId" clId="{CCAB28E4-94E0-4F71-B103-CE73FA3A8846}" dt="2024-10-01T08:50:36.389" v="280"/>
            <ac:picMkLst>
              <pc:docMk/>
              <pc:sldMasterMk cId="1825700302" sldId="2147483648"/>
              <pc:sldLayoutMk cId="1198179874" sldId="2147483651"/>
              <ac:picMk id="17" creationId="{066396E9-E06C-9D60-0792-DC6BB58C23BE}"/>
            </ac:picMkLst>
          </pc:picChg>
          <pc:picChg chg="add mod">
            <ac:chgData name="Stephen Walker" userId="fda1f2e699285ab7" providerId="LiveId" clId="{CCAB28E4-94E0-4F71-B103-CE73FA3A8846}" dt="2024-10-01T08:50:36.389" v="280"/>
            <ac:picMkLst>
              <pc:docMk/>
              <pc:sldMasterMk cId="1825700302" sldId="2147483648"/>
              <pc:sldLayoutMk cId="1198179874" sldId="2147483651"/>
              <ac:picMk id="18" creationId="{F9495986-1630-3EAC-A2CE-C616B9D9707B}"/>
            </ac:picMkLst>
          </pc:picChg>
          <pc:picChg chg="add mod">
            <ac:chgData name="Stephen Walker" userId="fda1f2e699285ab7" providerId="LiveId" clId="{CCAB28E4-94E0-4F71-B103-CE73FA3A8846}" dt="2024-10-01T08:50:36.389" v="280"/>
            <ac:picMkLst>
              <pc:docMk/>
              <pc:sldMasterMk cId="1825700302" sldId="2147483648"/>
              <pc:sldLayoutMk cId="1198179874" sldId="2147483651"/>
              <ac:picMk id="21" creationId="{4485DB8C-04C9-3090-4CDB-13D54C19AFD2}"/>
            </ac:picMkLst>
          </pc:picChg>
          <pc:picChg chg="add mod ord">
            <ac:chgData name="Stephen Walker" userId="fda1f2e699285ab7" providerId="LiveId" clId="{CCAB28E4-94E0-4F71-B103-CE73FA3A8846}" dt="2024-10-01T09:00:04.225" v="520" actId="29295"/>
            <ac:picMkLst>
              <pc:docMk/>
              <pc:sldMasterMk cId="1825700302" sldId="2147483648"/>
              <pc:sldLayoutMk cId="1198179874" sldId="2147483651"/>
              <ac:picMk id="22" creationId="{B59995E3-8D1A-1CB8-E95B-B173D2CAE7C5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5:20.912" v="748" actId="1076"/>
          <pc:sldLayoutMkLst>
            <pc:docMk/>
            <pc:sldMasterMk cId="1825700302" sldId="2147483648"/>
            <pc:sldLayoutMk cId="3526068211" sldId="2147483652"/>
          </pc:sldLayoutMkLst>
          <pc:spChg chg="mod">
            <ac:chgData name="Stephen Walker" userId="fda1f2e699285ab7" providerId="LiveId" clId="{CCAB28E4-94E0-4F71-B103-CE73FA3A8846}" dt="2024-10-01T09:31:29.520" v="719" actId="207"/>
            <ac:spMkLst>
              <pc:docMk/>
              <pc:sldMasterMk cId="1825700302" sldId="2147483648"/>
              <pc:sldLayoutMk cId="3526068211" sldId="2147483652"/>
              <ac:spMk id="2" creationId="{BF2FC046-94AA-4950-A75D-DE1D547BA9DA}"/>
            </ac:spMkLst>
          </pc:spChg>
          <pc:spChg chg="del">
            <ac:chgData name="Stephen Walker" userId="fda1f2e699285ab7" providerId="LiveId" clId="{CCAB28E4-94E0-4F71-B103-CE73FA3A8846}" dt="2024-10-01T09:33:40.895" v="731" actId="478"/>
            <ac:spMkLst>
              <pc:docMk/>
              <pc:sldMasterMk cId="1825700302" sldId="2147483648"/>
              <pc:sldLayoutMk cId="3526068211" sldId="2147483652"/>
              <ac:spMk id="6" creationId="{09E1AA82-80E4-0FD6-1B9E-7527C5901CC1}"/>
            </ac:spMkLst>
          </pc:spChg>
          <pc:spChg chg="mod">
            <ac:chgData name="Stephen Walker" userId="fda1f2e699285ab7" providerId="LiveId" clId="{CCAB28E4-94E0-4F71-B103-CE73FA3A8846}" dt="2024-10-01T09:35:20.912" v="748" actId="1076"/>
            <ac:spMkLst>
              <pc:docMk/>
              <pc:sldMasterMk cId="1825700302" sldId="2147483648"/>
              <pc:sldLayoutMk cId="3526068211" sldId="2147483652"/>
              <ac:spMk id="13" creationId="{7B3C71BC-FC49-422B-9DEA-8A7947A7784D}"/>
            </ac:spMkLst>
          </pc:spChg>
          <pc:picChg chg="add mod">
            <ac:chgData name="Stephen Walker" userId="fda1f2e699285ab7" providerId="LiveId" clId="{CCAB28E4-94E0-4F71-B103-CE73FA3A8846}" dt="2024-10-01T09:06:13.641" v="621"/>
            <ac:picMkLst>
              <pc:docMk/>
              <pc:sldMasterMk cId="1825700302" sldId="2147483648"/>
              <pc:sldLayoutMk cId="3526068211" sldId="2147483652"/>
              <ac:picMk id="4" creationId="{E34CFE76-6556-1043-58AD-74E21B8251DE}"/>
            </ac:picMkLst>
          </pc:picChg>
          <pc:picChg chg="mod ord modCrop">
            <ac:chgData name="Stephen Walker" userId="fda1f2e699285ab7" providerId="LiveId" clId="{CCAB28E4-94E0-4F71-B103-CE73FA3A8846}" dt="2024-10-01T09:35:09.742" v="747" actId="167"/>
            <ac:picMkLst>
              <pc:docMk/>
              <pc:sldMasterMk cId="1825700302" sldId="2147483648"/>
              <pc:sldLayoutMk cId="3526068211" sldId="2147483652"/>
              <ac:picMk id="5" creationId="{7EE9DD84-240F-918A-47F0-10B30E1483D8}"/>
            </ac:picMkLst>
          </pc:picChg>
          <pc:picChg chg="del">
            <ac:chgData name="Stephen Walker" userId="fda1f2e699285ab7" providerId="LiveId" clId="{CCAB28E4-94E0-4F71-B103-CE73FA3A8846}" dt="2024-10-01T09:06:13.128" v="620" actId="478"/>
            <ac:picMkLst>
              <pc:docMk/>
              <pc:sldMasterMk cId="1825700302" sldId="2147483648"/>
              <pc:sldLayoutMk cId="3526068211" sldId="2147483652"/>
              <ac:picMk id="7" creationId="{CC7FD3CA-DC9F-D309-FBE4-9F4F63D5B09F}"/>
            </ac:picMkLst>
          </pc:picChg>
          <pc:picChg chg="add mod ord">
            <ac:chgData name="Stephen Walker" userId="fda1f2e699285ab7" providerId="LiveId" clId="{CCAB28E4-94E0-4F71-B103-CE73FA3A8846}" dt="2024-10-01T09:35:08.306" v="746" actId="167"/>
            <ac:picMkLst>
              <pc:docMk/>
              <pc:sldMasterMk cId="1825700302" sldId="2147483648"/>
              <pc:sldLayoutMk cId="3526068211" sldId="2147483652"/>
              <ac:picMk id="8" creationId="{ED7AAC39-7256-F9CE-C3E4-FED6C5087DF8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3:31.414" v="730"/>
          <pc:sldLayoutMkLst>
            <pc:docMk/>
            <pc:sldMasterMk cId="1825700302" sldId="2147483648"/>
            <pc:sldLayoutMk cId="600096090" sldId="2147483653"/>
          </pc:sldLayoutMkLst>
          <pc:spChg chg="mod">
            <ac:chgData name="Stephen Walker" userId="fda1f2e699285ab7" providerId="LiveId" clId="{CCAB28E4-94E0-4F71-B103-CE73FA3A8846}" dt="2024-10-01T09:12:23.406" v="698" actId="207"/>
            <ac:spMkLst>
              <pc:docMk/>
              <pc:sldMasterMk cId="1825700302" sldId="2147483648"/>
              <pc:sldLayoutMk cId="600096090" sldId="2147483653"/>
              <ac:spMk id="2" creationId="{23AFD426-70AC-4F9C-A42C-5741ADD6C7A7}"/>
            </ac:spMkLst>
          </pc:spChg>
          <pc:spChg chg="del">
            <ac:chgData name="Stephen Walker" userId="fda1f2e699285ab7" providerId="LiveId" clId="{CCAB28E4-94E0-4F71-B103-CE73FA3A8846}" dt="2024-10-01T09:07:39.738" v="634" actId="478"/>
            <ac:spMkLst>
              <pc:docMk/>
              <pc:sldMasterMk cId="1825700302" sldId="2147483648"/>
              <pc:sldLayoutMk cId="600096090" sldId="2147483653"/>
              <ac:spMk id="6" creationId="{2634B6D3-5153-217B-4615-25BF9EB7D821}"/>
            </ac:spMkLst>
          </pc:spChg>
          <pc:spChg chg="del">
            <ac:chgData name="Stephen Walker" userId="fda1f2e699285ab7" providerId="LiveId" clId="{CCAB28E4-94E0-4F71-B103-CE73FA3A8846}" dt="2024-10-01T09:07:23.239" v="632" actId="478"/>
            <ac:spMkLst>
              <pc:docMk/>
              <pc:sldMasterMk cId="1825700302" sldId="2147483648"/>
              <pc:sldLayoutMk cId="600096090" sldId="2147483653"/>
              <ac:spMk id="9" creationId="{711C9E23-7ABC-E23E-B6E3-7E0F6BC20D6B}"/>
            </ac:spMkLst>
          </pc:spChg>
          <pc:spChg chg="mod">
            <ac:chgData name="Stephen Walker" userId="fda1f2e699285ab7" providerId="LiveId" clId="{CCAB28E4-94E0-4F71-B103-CE73FA3A8846}" dt="2024-10-01T09:33:31.414" v="730"/>
            <ac:spMkLst>
              <pc:docMk/>
              <pc:sldMasterMk cId="1825700302" sldId="2147483648"/>
              <pc:sldLayoutMk cId="600096090" sldId="2147483653"/>
              <ac:spMk id="14" creationId="{6711C546-2E37-4A3F-BF79-6B377168A446}"/>
            </ac:spMkLst>
          </pc:spChg>
          <pc:picChg chg="add mod ord">
            <ac:chgData name="Stephen Walker" userId="fda1f2e699285ab7" providerId="LiveId" clId="{CCAB28E4-94E0-4F71-B103-CE73FA3A8846}" dt="2024-10-01T09:07:58.977" v="673" actId="167"/>
            <ac:picMkLst>
              <pc:docMk/>
              <pc:sldMasterMk cId="1825700302" sldId="2147483648"/>
              <pc:sldLayoutMk cId="600096090" sldId="2147483653"/>
              <ac:picMk id="3" creationId="{73B854A1-4C19-69F3-978D-66EFBDB79E41}"/>
            </ac:picMkLst>
          </pc:picChg>
          <pc:picChg chg="add mod ord">
            <ac:chgData name="Stephen Walker" userId="fda1f2e699285ab7" providerId="LiveId" clId="{CCAB28E4-94E0-4F71-B103-CE73FA3A8846}" dt="2024-10-01T09:09:51.885" v="697" actId="14100"/>
            <ac:picMkLst>
              <pc:docMk/>
              <pc:sldMasterMk cId="1825700302" sldId="2147483648"/>
              <pc:sldLayoutMk cId="600096090" sldId="2147483653"/>
              <ac:picMk id="5" creationId="{E4CED242-08FA-396B-C2D9-5536A4283B3D}"/>
            </ac:picMkLst>
          </pc:picChg>
          <pc:picChg chg="mod ord modCrop">
            <ac:chgData name="Stephen Walker" userId="fda1f2e699285ab7" providerId="LiveId" clId="{CCAB28E4-94E0-4F71-B103-CE73FA3A8846}" dt="2024-10-01T09:09:35.930" v="687" actId="167"/>
            <ac:picMkLst>
              <pc:docMk/>
              <pc:sldMasterMk cId="1825700302" sldId="2147483648"/>
              <pc:sldLayoutMk cId="600096090" sldId="2147483653"/>
              <ac:picMk id="8" creationId="{9C0A47E6-7060-4578-9001-77856F8F0022}"/>
            </ac:picMkLst>
          </pc:picChg>
          <pc:picChg chg="mod">
            <ac:chgData name="Stephen Walker" userId="fda1f2e699285ab7" providerId="LiveId" clId="{CCAB28E4-94E0-4F71-B103-CE73FA3A8846}" dt="2024-10-01T09:08:48.100" v="680" actId="1076"/>
            <ac:picMkLst>
              <pc:docMk/>
              <pc:sldMasterMk cId="1825700302" sldId="2147483648"/>
              <pc:sldLayoutMk cId="600096090" sldId="2147483653"/>
              <ac:picMk id="12" creationId="{9FAC759C-8808-8AF7-A44B-4015D2046060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4:24.464" v="741" actId="207"/>
          <pc:sldLayoutMkLst>
            <pc:docMk/>
            <pc:sldMasterMk cId="1825700302" sldId="2147483648"/>
            <pc:sldLayoutMk cId="271383727" sldId="2147483660"/>
          </pc:sldLayoutMkLst>
          <pc:spChg chg="mod">
            <ac:chgData name="Stephen Walker" userId="fda1f2e699285ab7" providerId="LiveId" clId="{CCAB28E4-94E0-4F71-B103-CE73FA3A8846}" dt="2024-10-01T09:31:55.434" v="723" actId="207"/>
            <ac:spMkLst>
              <pc:docMk/>
              <pc:sldMasterMk cId="1825700302" sldId="2147483648"/>
              <pc:sldLayoutMk cId="271383727" sldId="2147483660"/>
              <ac:spMk id="2" creationId="{BF2FC046-94AA-4950-A75D-DE1D547BA9DA}"/>
            </ac:spMkLst>
          </pc:spChg>
          <pc:spChg chg="del">
            <ac:chgData name="Stephen Walker" userId="fda1f2e699285ab7" providerId="LiveId" clId="{CCAB28E4-94E0-4F71-B103-CE73FA3A8846}" dt="2024-10-01T09:34:07.662" v="735" actId="478"/>
            <ac:spMkLst>
              <pc:docMk/>
              <pc:sldMasterMk cId="1825700302" sldId="2147483648"/>
              <pc:sldLayoutMk cId="271383727" sldId="2147483660"/>
              <ac:spMk id="8" creationId="{E816A8FF-153F-C46F-BA7D-178DC8AC3484}"/>
            </ac:spMkLst>
          </pc:spChg>
          <pc:spChg chg="mod">
            <ac:chgData name="Stephen Walker" userId="fda1f2e699285ab7" providerId="LiveId" clId="{CCAB28E4-94E0-4F71-B103-CE73FA3A8846}" dt="2024-10-01T09:34:24.464" v="741" actId="207"/>
            <ac:spMkLst>
              <pc:docMk/>
              <pc:sldMasterMk cId="1825700302" sldId="2147483648"/>
              <pc:sldLayoutMk cId="271383727" sldId="2147483660"/>
              <ac:spMk id="10" creationId="{6691CE44-9364-4D46-B986-DE660564B9C2}"/>
            </ac:spMkLst>
          </pc:spChg>
          <pc:picChg chg="add mod">
            <ac:chgData name="Stephen Walker" userId="fda1f2e699285ab7" providerId="LiveId" clId="{CCAB28E4-94E0-4F71-B103-CE73FA3A8846}" dt="2024-10-01T09:06:18.521" v="623"/>
            <ac:picMkLst>
              <pc:docMk/>
              <pc:sldMasterMk cId="1825700302" sldId="2147483648"/>
              <pc:sldLayoutMk cId="271383727" sldId="2147483660"/>
              <ac:picMk id="4" creationId="{75DEF8CA-5198-F45F-BE7D-E4978C320688}"/>
            </ac:picMkLst>
          </pc:picChg>
          <pc:picChg chg="del">
            <ac:chgData name="Stephen Walker" userId="fda1f2e699285ab7" providerId="LiveId" clId="{CCAB28E4-94E0-4F71-B103-CE73FA3A8846}" dt="2024-10-01T09:06:17.996" v="622" actId="478"/>
            <ac:picMkLst>
              <pc:docMk/>
              <pc:sldMasterMk cId="1825700302" sldId="2147483648"/>
              <pc:sldLayoutMk cId="271383727" sldId="2147483660"/>
              <ac:picMk id="5" creationId="{193696F4-372F-3A0C-8367-1CB55D7BCA21}"/>
            </ac:picMkLst>
          </pc:picChg>
          <pc:picChg chg="add mod ord">
            <ac:chgData name="Stephen Walker" userId="fda1f2e699285ab7" providerId="LiveId" clId="{CCAB28E4-94E0-4F71-B103-CE73FA3A8846}" dt="2024-10-01T09:34:17.054" v="738" actId="167"/>
            <ac:picMkLst>
              <pc:docMk/>
              <pc:sldMasterMk cId="1825700302" sldId="2147483648"/>
              <pc:sldLayoutMk cId="271383727" sldId="2147483660"/>
              <ac:picMk id="7" creationId="{964D4389-A931-EC99-FAE9-53E6B18188E4}"/>
            </ac:picMkLst>
          </pc:picChg>
          <pc:picChg chg="mod ord modCrop">
            <ac:chgData name="Stephen Walker" userId="fda1f2e699285ab7" providerId="LiveId" clId="{CCAB28E4-94E0-4F71-B103-CE73FA3A8846}" dt="2024-10-01T09:34:18.951" v="739" actId="167"/>
            <ac:picMkLst>
              <pc:docMk/>
              <pc:sldMasterMk cId="1825700302" sldId="2147483648"/>
              <pc:sldLayoutMk cId="271383727" sldId="2147483660"/>
              <ac:picMk id="11" creationId="{DD3CA174-F02D-4F77-B99A-86BDEA422E25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1:48.307" v="722" actId="207"/>
          <pc:sldLayoutMkLst>
            <pc:docMk/>
            <pc:sldMasterMk cId="1825700302" sldId="2147483648"/>
            <pc:sldLayoutMk cId="3025344385" sldId="2147483662"/>
          </pc:sldLayoutMkLst>
          <pc:spChg chg="mod">
            <ac:chgData name="Stephen Walker" userId="fda1f2e699285ab7" providerId="LiveId" clId="{CCAB28E4-94E0-4F71-B103-CE73FA3A8846}" dt="2024-10-01T09:31:48.307" v="722" actId="207"/>
            <ac:spMkLst>
              <pc:docMk/>
              <pc:sldMasterMk cId="1825700302" sldId="2147483648"/>
              <pc:sldLayoutMk cId="3025344385" sldId="2147483662"/>
              <ac:spMk id="2" creationId="{BF2FC046-94AA-4950-A75D-DE1D547BA9DA}"/>
            </ac:spMkLst>
          </pc:spChg>
          <pc:picChg chg="add mod">
            <ac:chgData name="Stephen Walker" userId="fda1f2e699285ab7" providerId="LiveId" clId="{CCAB28E4-94E0-4F71-B103-CE73FA3A8846}" dt="2024-10-01T09:05:55.994" v="615"/>
            <ac:picMkLst>
              <pc:docMk/>
              <pc:sldMasterMk cId="1825700302" sldId="2147483648"/>
              <pc:sldLayoutMk cId="3025344385" sldId="2147483662"/>
              <ac:picMk id="3" creationId="{C43BDC83-380C-5F48-5AC5-6100746FDA5F}"/>
            </ac:picMkLst>
          </pc:picChg>
          <pc:picChg chg="del">
            <ac:chgData name="Stephen Walker" userId="fda1f2e699285ab7" providerId="LiveId" clId="{CCAB28E4-94E0-4F71-B103-CE73FA3A8846}" dt="2024-10-01T09:05:55.587" v="614" actId="478"/>
            <ac:picMkLst>
              <pc:docMk/>
              <pc:sldMasterMk cId="1825700302" sldId="2147483648"/>
              <pc:sldLayoutMk cId="3025344385" sldId="2147483662"/>
              <ac:picMk id="4" creationId="{1EDA95A0-F659-7018-9986-3E580F26A023}"/>
            </ac:picMkLst>
          </pc:picChg>
        </pc:sldLayoutChg>
        <pc:sldLayoutChg chg="modSp mod">
          <pc:chgData name="Stephen Walker" userId="fda1f2e699285ab7" providerId="LiveId" clId="{CCAB28E4-94E0-4F71-B103-CE73FA3A8846}" dt="2024-10-01T09:31:39.211" v="720" actId="207"/>
          <pc:sldLayoutMkLst>
            <pc:docMk/>
            <pc:sldMasterMk cId="1825700302" sldId="2147483648"/>
            <pc:sldLayoutMk cId="3183170196" sldId="2147483664"/>
          </pc:sldLayoutMkLst>
          <pc:spChg chg="mod">
            <ac:chgData name="Stephen Walker" userId="fda1f2e699285ab7" providerId="LiveId" clId="{CCAB28E4-94E0-4F71-B103-CE73FA3A8846}" dt="2024-10-01T09:31:39.211" v="720" actId="207"/>
            <ac:spMkLst>
              <pc:docMk/>
              <pc:sldMasterMk cId="1825700302" sldId="2147483648"/>
              <pc:sldLayoutMk cId="3183170196" sldId="2147483664"/>
              <ac:spMk id="2" creationId="{BF2FC046-94AA-4950-A75D-DE1D547BA9DA}"/>
            </ac:spMkLst>
          </pc:spChg>
          <pc:spChg chg="mod">
            <ac:chgData name="Stephen Walker" userId="fda1f2e699285ab7" providerId="LiveId" clId="{CCAB28E4-94E0-4F71-B103-CE73FA3A8846}" dt="2024-10-01T09:05:18.844" v="606" actId="207"/>
            <ac:spMkLst>
              <pc:docMk/>
              <pc:sldMasterMk cId="1825700302" sldId="2147483648"/>
              <pc:sldLayoutMk cId="3183170196" sldId="2147483664"/>
              <ac:spMk id="3" creationId="{5718998B-2887-4E87-92C9-C43C240CAF18}"/>
            </ac:spMkLst>
          </pc:spChg>
          <pc:picChg chg="mod">
            <ac:chgData name="Stephen Walker" userId="fda1f2e699285ab7" providerId="LiveId" clId="{CCAB28E4-94E0-4F71-B103-CE73FA3A8846}" dt="2024-10-01T09:05:46.308" v="611" actId="14100"/>
            <ac:picMkLst>
              <pc:docMk/>
              <pc:sldMasterMk cId="1825700302" sldId="2147483648"/>
              <pc:sldLayoutMk cId="3183170196" sldId="2147483664"/>
              <ac:picMk id="10" creationId="{C3BEC29F-2FD3-4435-A541-0CB37C7D475F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05:59.124" v="617"/>
          <pc:sldLayoutMkLst>
            <pc:docMk/>
            <pc:sldMasterMk cId="1825700302" sldId="2147483648"/>
            <pc:sldLayoutMk cId="1730215816" sldId="2147483665"/>
          </pc:sldLayoutMkLst>
          <pc:picChg chg="add mod">
            <ac:chgData name="Stephen Walker" userId="fda1f2e699285ab7" providerId="LiveId" clId="{CCAB28E4-94E0-4F71-B103-CE73FA3A8846}" dt="2024-10-01T09:05:59.124" v="617"/>
            <ac:picMkLst>
              <pc:docMk/>
              <pc:sldMasterMk cId="1825700302" sldId="2147483648"/>
              <pc:sldLayoutMk cId="1730215816" sldId="2147483665"/>
              <ac:picMk id="2" creationId="{F8F84598-0BE2-3460-76A9-AB48F2C46E6A}"/>
            </ac:picMkLst>
          </pc:picChg>
          <pc:picChg chg="del">
            <ac:chgData name="Stephen Walker" userId="fda1f2e699285ab7" providerId="LiveId" clId="{CCAB28E4-94E0-4F71-B103-CE73FA3A8846}" dt="2024-10-01T09:05:58.673" v="616" actId="478"/>
            <ac:picMkLst>
              <pc:docMk/>
              <pc:sldMasterMk cId="1825700302" sldId="2147483648"/>
              <pc:sldLayoutMk cId="1730215816" sldId="2147483665"/>
              <ac:picMk id="3" creationId="{9BE91B1F-BEDA-A06D-3F76-BA727477C6EA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9:39.007" v="805" actId="403"/>
          <pc:sldLayoutMkLst>
            <pc:docMk/>
            <pc:sldMasterMk cId="1825700302" sldId="2147483648"/>
            <pc:sldLayoutMk cId="2768587495" sldId="2147483667"/>
          </pc:sldLayoutMkLst>
          <pc:spChg chg="del">
            <ac:chgData name="Stephen Walker" userId="fda1f2e699285ab7" providerId="LiveId" clId="{CCAB28E4-94E0-4F71-B103-CE73FA3A8846}" dt="2024-10-01T08:43:21.767" v="239" actId="478"/>
            <ac:spMkLst>
              <pc:docMk/>
              <pc:sldMasterMk cId="1825700302" sldId="2147483648"/>
              <pc:sldLayoutMk cId="2768587495" sldId="2147483667"/>
              <ac:spMk id="3" creationId="{3EF4B709-0122-F556-630F-ED888E8AAB7A}"/>
            </ac:spMkLst>
          </pc:spChg>
          <pc:spChg chg="del">
            <ac:chgData name="Stephen Walker" userId="fda1f2e699285ab7" providerId="LiveId" clId="{CCAB28E4-94E0-4F71-B103-CE73FA3A8846}" dt="2024-10-01T08:43:21.767" v="239" actId="478"/>
            <ac:spMkLst>
              <pc:docMk/>
              <pc:sldMasterMk cId="1825700302" sldId="2147483648"/>
              <pc:sldLayoutMk cId="2768587495" sldId="2147483667"/>
              <ac:spMk id="5" creationId="{A564AD5B-0341-023A-AF52-C0BE7767E53A}"/>
            </ac:spMkLst>
          </pc:spChg>
          <pc:spChg chg="del">
            <ac:chgData name="Stephen Walker" userId="fda1f2e699285ab7" providerId="LiveId" clId="{CCAB28E4-94E0-4F71-B103-CE73FA3A8846}" dt="2024-10-01T08:43:21.767" v="239" actId="478"/>
            <ac:spMkLst>
              <pc:docMk/>
              <pc:sldMasterMk cId="1825700302" sldId="2147483648"/>
              <pc:sldLayoutMk cId="2768587495" sldId="2147483667"/>
              <ac:spMk id="8" creationId="{732374B8-F371-E3D2-74C6-FA6ED5141619}"/>
            </ac:spMkLst>
          </pc:spChg>
          <pc:spChg chg="del">
            <ac:chgData name="Stephen Walker" userId="fda1f2e699285ab7" providerId="LiveId" clId="{CCAB28E4-94E0-4F71-B103-CE73FA3A8846}" dt="2024-10-01T08:43:21.767" v="239" actId="478"/>
            <ac:spMkLst>
              <pc:docMk/>
              <pc:sldMasterMk cId="1825700302" sldId="2147483648"/>
              <pc:sldLayoutMk cId="2768587495" sldId="2147483667"/>
              <ac:spMk id="9" creationId="{1E9E39C5-C5EF-39CA-A3D2-A1A5E4B53529}"/>
            </ac:spMkLst>
          </pc:spChg>
          <pc:spChg chg="add mod">
            <ac:chgData name="Stephen Walker" userId="fda1f2e699285ab7" providerId="LiveId" clId="{CCAB28E4-94E0-4F71-B103-CE73FA3A8846}" dt="2024-10-01T09:39:08.285" v="794" actId="14100"/>
            <ac:spMkLst>
              <pc:docMk/>
              <pc:sldMasterMk cId="1825700302" sldId="2147483648"/>
              <pc:sldLayoutMk cId="2768587495" sldId="2147483667"/>
              <ac:spMk id="13" creationId="{472B249C-A2CE-509E-42A5-AF3557F079E3}"/>
            </ac:spMkLst>
          </pc:spChg>
          <pc:spChg chg="add mod">
            <ac:chgData name="Stephen Walker" userId="fda1f2e699285ab7" providerId="LiveId" clId="{CCAB28E4-94E0-4F71-B103-CE73FA3A8846}" dt="2024-10-01T09:39:39.007" v="805" actId="403"/>
            <ac:spMkLst>
              <pc:docMk/>
              <pc:sldMasterMk cId="1825700302" sldId="2147483648"/>
              <pc:sldLayoutMk cId="2768587495" sldId="2147483667"/>
              <ac:spMk id="14" creationId="{AEAAD70B-BEDE-3177-ECD7-DA0E03D15DFF}"/>
            </ac:spMkLst>
          </pc:spChg>
          <pc:picChg chg="del">
            <ac:chgData name="Stephen Walker" userId="fda1f2e699285ab7" providerId="LiveId" clId="{CCAB28E4-94E0-4F71-B103-CE73FA3A8846}" dt="2024-10-01T08:43:21.767" v="239" actId="478"/>
            <ac:picMkLst>
              <pc:docMk/>
              <pc:sldMasterMk cId="1825700302" sldId="2147483648"/>
              <pc:sldLayoutMk cId="2768587495" sldId="2147483667"/>
              <ac:picMk id="2" creationId="{107DDF10-5228-AE61-0B2C-08B2E57156AC}"/>
            </ac:picMkLst>
          </pc:picChg>
          <pc:picChg chg="add mod ord modCrop">
            <ac:chgData name="Stephen Walker" userId="fda1f2e699285ab7" providerId="LiveId" clId="{CCAB28E4-94E0-4F71-B103-CE73FA3A8846}" dt="2024-10-01T08:43:52.116" v="247" actId="167"/>
            <ac:picMkLst>
              <pc:docMk/>
              <pc:sldMasterMk cId="1825700302" sldId="2147483648"/>
              <pc:sldLayoutMk cId="2768587495" sldId="2147483667"/>
              <ac:picMk id="4" creationId="{88F578C7-2F2D-5AA1-8D48-75A726A25CFD}"/>
            </ac:picMkLst>
          </pc:picChg>
          <pc:picChg chg="del">
            <ac:chgData name="Stephen Walker" userId="fda1f2e699285ab7" providerId="LiveId" clId="{CCAB28E4-94E0-4F71-B103-CE73FA3A8846}" dt="2024-10-01T08:43:21.767" v="239" actId="478"/>
            <ac:picMkLst>
              <pc:docMk/>
              <pc:sldMasterMk cId="1825700302" sldId="2147483648"/>
              <pc:sldLayoutMk cId="2768587495" sldId="2147483667"/>
              <ac:picMk id="6" creationId="{B284B669-A443-84F1-EDF7-AE278CA506C6}"/>
            </ac:picMkLst>
          </pc:picChg>
          <pc:picChg chg="del">
            <ac:chgData name="Stephen Walker" userId="fda1f2e699285ab7" providerId="LiveId" clId="{CCAB28E4-94E0-4F71-B103-CE73FA3A8846}" dt="2024-10-01T08:43:21.767" v="239" actId="478"/>
            <ac:picMkLst>
              <pc:docMk/>
              <pc:sldMasterMk cId="1825700302" sldId="2147483648"/>
              <pc:sldLayoutMk cId="2768587495" sldId="2147483667"/>
              <ac:picMk id="7" creationId="{73BC7426-2EDD-DCEC-55CF-60F03D68CF8D}"/>
            </ac:picMkLst>
          </pc:picChg>
          <pc:picChg chg="add mod ord">
            <ac:chgData name="Stephen Walker" userId="fda1f2e699285ab7" providerId="LiveId" clId="{CCAB28E4-94E0-4F71-B103-CE73FA3A8846}" dt="2024-10-01T08:43:25.526" v="241" actId="167"/>
            <ac:picMkLst>
              <pc:docMk/>
              <pc:sldMasterMk cId="1825700302" sldId="2147483648"/>
              <pc:sldLayoutMk cId="2768587495" sldId="2147483667"/>
              <ac:picMk id="10" creationId="{00859216-50F1-CCC1-23E8-AB3E729AA04C}"/>
            </ac:picMkLst>
          </pc:picChg>
          <pc:picChg chg="add mod">
            <ac:chgData name="Stephen Walker" userId="fda1f2e699285ab7" providerId="LiveId" clId="{CCAB28E4-94E0-4F71-B103-CE73FA3A8846}" dt="2024-10-01T08:43:22.297" v="240"/>
            <ac:picMkLst>
              <pc:docMk/>
              <pc:sldMasterMk cId="1825700302" sldId="2147483648"/>
              <pc:sldLayoutMk cId="2768587495" sldId="2147483667"/>
              <ac:picMk id="11" creationId="{A038F809-055C-E5DE-42D0-CB0F60BEE533}"/>
            </ac:picMkLst>
          </pc:picChg>
          <pc:picChg chg="add mod">
            <ac:chgData name="Stephen Walker" userId="fda1f2e699285ab7" providerId="LiveId" clId="{CCAB28E4-94E0-4F71-B103-CE73FA3A8846}" dt="2024-10-01T08:43:22.297" v="240"/>
            <ac:picMkLst>
              <pc:docMk/>
              <pc:sldMasterMk cId="1825700302" sldId="2147483648"/>
              <pc:sldLayoutMk cId="2768587495" sldId="2147483667"/>
              <ac:picMk id="12" creationId="{919FBE92-7DE0-D81E-D7A3-D9EC34031746}"/>
            </ac:picMkLst>
          </pc:picChg>
          <pc:picChg chg="add mod">
            <ac:chgData name="Stephen Walker" userId="fda1f2e699285ab7" providerId="LiveId" clId="{CCAB28E4-94E0-4F71-B103-CE73FA3A8846}" dt="2024-10-01T08:43:22.297" v="240"/>
            <ac:picMkLst>
              <pc:docMk/>
              <pc:sldMasterMk cId="1825700302" sldId="2147483648"/>
              <pc:sldLayoutMk cId="2768587495" sldId="2147483667"/>
              <ac:picMk id="15" creationId="{F8BA18AB-BF05-E713-A2F9-CEE13AC3F8C8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9:42.204" v="806" actId="403"/>
          <pc:sldLayoutMkLst>
            <pc:docMk/>
            <pc:sldMasterMk cId="1825700302" sldId="2147483648"/>
            <pc:sldLayoutMk cId="2779531570" sldId="2147483668"/>
          </pc:sldLayoutMkLst>
          <pc:spChg chg="del">
            <ac:chgData name="Stephen Walker" userId="fda1f2e699285ab7" providerId="LiveId" clId="{CCAB28E4-94E0-4F71-B103-CE73FA3A8846}" dt="2024-10-01T08:43:58.734" v="248" actId="478"/>
            <ac:spMkLst>
              <pc:docMk/>
              <pc:sldMasterMk cId="1825700302" sldId="2147483648"/>
              <pc:sldLayoutMk cId="2779531570" sldId="2147483668"/>
              <ac:spMk id="3" creationId="{8ADCC915-1A22-401C-68FD-E825FD023F78}"/>
            </ac:spMkLst>
          </pc:spChg>
          <pc:spChg chg="del">
            <ac:chgData name="Stephen Walker" userId="fda1f2e699285ab7" providerId="LiveId" clId="{CCAB28E4-94E0-4F71-B103-CE73FA3A8846}" dt="2024-10-01T08:43:58.734" v="248" actId="478"/>
            <ac:spMkLst>
              <pc:docMk/>
              <pc:sldMasterMk cId="1825700302" sldId="2147483648"/>
              <pc:sldLayoutMk cId="2779531570" sldId="2147483668"/>
              <ac:spMk id="5" creationId="{6EA31E35-7EB7-C40E-C415-9FBC969D7021}"/>
            </ac:spMkLst>
          </pc:spChg>
          <pc:spChg chg="del">
            <ac:chgData name="Stephen Walker" userId="fda1f2e699285ab7" providerId="LiveId" clId="{CCAB28E4-94E0-4F71-B103-CE73FA3A8846}" dt="2024-10-01T08:43:58.734" v="248" actId="478"/>
            <ac:spMkLst>
              <pc:docMk/>
              <pc:sldMasterMk cId="1825700302" sldId="2147483648"/>
              <pc:sldLayoutMk cId="2779531570" sldId="2147483668"/>
              <ac:spMk id="8" creationId="{E848E585-44B4-16FD-8A2B-B9F7E89166C0}"/>
            </ac:spMkLst>
          </pc:spChg>
          <pc:spChg chg="del">
            <ac:chgData name="Stephen Walker" userId="fda1f2e699285ab7" providerId="LiveId" clId="{CCAB28E4-94E0-4F71-B103-CE73FA3A8846}" dt="2024-10-01T08:43:58.734" v="248" actId="478"/>
            <ac:spMkLst>
              <pc:docMk/>
              <pc:sldMasterMk cId="1825700302" sldId="2147483648"/>
              <pc:sldLayoutMk cId="2779531570" sldId="2147483668"/>
              <ac:spMk id="9" creationId="{0C8CF597-FADD-263D-E9F6-5B7B389922FC}"/>
            </ac:spMkLst>
          </pc:spChg>
          <pc:spChg chg="add mod">
            <ac:chgData name="Stephen Walker" userId="fda1f2e699285ab7" providerId="LiveId" clId="{CCAB28E4-94E0-4F71-B103-CE73FA3A8846}" dt="2024-10-01T09:39:11.488" v="795" actId="14100"/>
            <ac:spMkLst>
              <pc:docMk/>
              <pc:sldMasterMk cId="1825700302" sldId="2147483648"/>
              <pc:sldLayoutMk cId="2779531570" sldId="2147483668"/>
              <ac:spMk id="13" creationId="{C631A10D-B1AF-7BA4-F734-E6936EB5954E}"/>
            </ac:spMkLst>
          </pc:spChg>
          <pc:spChg chg="add mod">
            <ac:chgData name="Stephen Walker" userId="fda1f2e699285ab7" providerId="LiveId" clId="{CCAB28E4-94E0-4F71-B103-CE73FA3A8846}" dt="2024-10-01T09:39:42.204" v="806" actId="403"/>
            <ac:spMkLst>
              <pc:docMk/>
              <pc:sldMasterMk cId="1825700302" sldId="2147483648"/>
              <pc:sldLayoutMk cId="2779531570" sldId="2147483668"/>
              <ac:spMk id="14" creationId="{480418BC-1518-61D6-270B-46B34585B205}"/>
            </ac:spMkLst>
          </pc:spChg>
          <pc:picChg chg="del">
            <ac:chgData name="Stephen Walker" userId="fda1f2e699285ab7" providerId="LiveId" clId="{CCAB28E4-94E0-4F71-B103-CE73FA3A8846}" dt="2024-10-01T08:43:58.734" v="248" actId="478"/>
            <ac:picMkLst>
              <pc:docMk/>
              <pc:sldMasterMk cId="1825700302" sldId="2147483648"/>
              <pc:sldLayoutMk cId="2779531570" sldId="2147483668"/>
              <ac:picMk id="2" creationId="{B1A24DAA-7E8A-2652-EDB7-EC9B266FEB6B}"/>
            </ac:picMkLst>
          </pc:picChg>
          <pc:picChg chg="add mod ord modCrop">
            <ac:chgData name="Stephen Walker" userId="fda1f2e699285ab7" providerId="LiveId" clId="{CCAB28E4-94E0-4F71-B103-CE73FA3A8846}" dt="2024-10-01T08:44:23.881" v="256" actId="167"/>
            <ac:picMkLst>
              <pc:docMk/>
              <pc:sldMasterMk cId="1825700302" sldId="2147483648"/>
              <pc:sldLayoutMk cId="2779531570" sldId="2147483668"/>
              <ac:picMk id="4" creationId="{4C848A25-5CF1-7611-6802-4D2F3B9433C7}"/>
            </ac:picMkLst>
          </pc:picChg>
          <pc:picChg chg="del">
            <ac:chgData name="Stephen Walker" userId="fda1f2e699285ab7" providerId="LiveId" clId="{CCAB28E4-94E0-4F71-B103-CE73FA3A8846}" dt="2024-10-01T08:43:58.734" v="248" actId="478"/>
            <ac:picMkLst>
              <pc:docMk/>
              <pc:sldMasterMk cId="1825700302" sldId="2147483648"/>
              <pc:sldLayoutMk cId="2779531570" sldId="2147483668"/>
              <ac:picMk id="6" creationId="{CD4A73DA-6C7F-1C30-110C-81325349D264}"/>
            </ac:picMkLst>
          </pc:picChg>
          <pc:picChg chg="del">
            <ac:chgData name="Stephen Walker" userId="fda1f2e699285ab7" providerId="LiveId" clId="{CCAB28E4-94E0-4F71-B103-CE73FA3A8846}" dt="2024-10-01T08:43:58.734" v="248" actId="478"/>
            <ac:picMkLst>
              <pc:docMk/>
              <pc:sldMasterMk cId="1825700302" sldId="2147483648"/>
              <pc:sldLayoutMk cId="2779531570" sldId="2147483668"/>
              <ac:picMk id="7" creationId="{256D11FB-A7A7-FEB9-018F-F0614640AD70}"/>
            </ac:picMkLst>
          </pc:picChg>
          <pc:picChg chg="add mod ord">
            <ac:chgData name="Stephen Walker" userId="fda1f2e699285ab7" providerId="LiveId" clId="{CCAB28E4-94E0-4F71-B103-CE73FA3A8846}" dt="2024-10-01T08:44:02.043" v="250" actId="167"/>
            <ac:picMkLst>
              <pc:docMk/>
              <pc:sldMasterMk cId="1825700302" sldId="2147483648"/>
              <pc:sldLayoutMk cId="2779531570" sldId="2147483668"/>
              <ac:picMk id="10" creationId="{EE31F823-979B-CCA9-13EB-43B7BB0BCD28}"/>
            </ac:picMkLst>
          </pc:picChg>
          <pc:picChg chg="add mod">
            <ac:chgData name="Stephen Walker" userId="fda1f2e699285ab7" providerId="LiveId" clId="{CCAB28E4-94E0-4F71-B103-CE73FA3A8846}" dt="2024-10-01T08:43:59.196" v="249"/>
            <ac:picMkLst>
              <pc:docMk/>
              <pc:sldMasterMk cId="1825700302" sldId="2147483648"/>
              <pc:sldLayoutMk cId="2779531570" sldId="2147483668"/>
              <ac:picMk id="11" creationId="{0AD48A7E-8C37-DDF9-B5A0-53D81733BA8E}"/>
            </ac:picMkLst>
          </pc:picChg>
          <pc:picChg chg="add mod">
            <ac:chgData name="Stephen Walker" userId="fda1f2e699285ab7" providerId="LiveId" clId="{CCAB28E4-94E0-4F71-B103-CE73FA3A8846}" dt="2024-10-01T08:43:59.196" v="249"/>
            <ac:picMkLst>
              <pc:docMk/>
              <pc:sldMasterMk cId="1825700302" sldId="2147483648"/>
              <pc:sldLayoutMk cId="2779531570" sldId="2147483668"/>
              <ac:picMk id="12" creationId="{EA7F2BB4-7369-A6A6-2D52-CD2981071E76}"/>
            </ac:picMkLst>
          </pc:picChg>
          <pc:picChg chg="add mod">
            <ac:chgData name="Stephen Walker" userId="fda1f2e699285ab7" providerId="LiveId" clId="{CCAB28E4-94E0-4F71-B103-CE73FA3A8846}" dt="2024-10-01T08:43:59.196" v="249"/>
            <ac:picMkLst>
              <pc:docMk/>
              <pc:sldMasterMk cId="1825700302" sldId="2147483648"/>
              <pc:sldLayoutMk cId="2779531570" sldId="2147483668"/>
              <ac:picMk id="15" creationId="{F7E61AEC-48C1-6C7F-BF89-4D6F87012E95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41:32.073" v="824" actId="167"/>
          <pc:sldLayoutMkLst>
            <pc:docMk/>
            <pc:sldMasterMk cId="1825700302" sldId="2147483648"/>
            <pc:sldLayoutMk cId="3880313052" sldId="2147483669"/>
          </pc:sldLayoutMkLst>
          <pc:spChg chg="del">
            <ac:chgData name="Stephen Walker" userId="fda1f2e699285ab7" providerId="LiveId" clId="{CCAB28E4-94E0-4F71-B103-CE73FA3A8846}" dt="2024-10-01T08:50:47.400" v="282" actId="478"/>
            <ac:spMkLst>
              <pc:docMk/>
              <pc:sldMasterMk cId="1825700302" sldId="2147483648"/>
              <pc:sldLayoutMk cId="3880313052" sldId="2147483669"/>
              <ac:spMk id="3" creationId="{1572216E-4152-D800-2287-1ADB2781270C}"/>
            </ac:spMkLst>
          </pc:spChg>
          <pc:spChg chg="del">
            <ac:chgData name="Stephen Walker" userId="fda1f2e699285ab7" providerId="LiveId" clId="{CCAB28E4-94E0-4F71-B103-CE73FA3A8846}" dt="2024-10-01T08:50:47.903" v="283" actId="478"/>
            <ac:spMkLst>
              <pc:docMk/>
              <pc:sldMasterMk cId="1825700302" sldId="2147483648"/>
              <pc:sldLayoutMk cId="3880313052" sldId="2147483669"/>
              <ac:spMk id="8" creationId="{8EA3C2C8-B393-5CBD-656B-40B585EFA975}"/>
            </ac:spMkLst>
          </pc:spChg>
          <pc:spChg chg="mod">
            <ac:chgData name="Stephen Walker" userId="fda1f2e699285ab7" providerId="LiveId" clId="{CCAB28E4-94E0-4F71-B103-CE73FA3A8846}" dt="2024-10-01T09:02:49.143" v="580" actId="16037"/>
            <ac:spMkLst>
              <pc:docMk/>
              <pc:sldMasterMk cId="1825700302" sldId="2147483648"/>
              <pc:sldLayoutMk cId="3880313052" sldId="2147483669"/>
              <ac:spMk id="9" creationId="{9E639DD4-565D-83E4-6F48-0946AEB29605}"/>
            </ac:spMkLst>
          </pc:spChg>
          <pc:spChg chg="mod">
            <ac:chgData name="Stephen Walker" userId="fda1f2e699285ab7" providerId="LiveId" clId="{CCAB28E4-94E0-4F71-B103-CE73FA3A8846}" dt="2024-10-01T09:40:02.454" v="811" actId="404"/>
            <ac:spMkLst>
              <pc:docMk/>
              <pc:sldMasterMk cId="1825700302" sldId="2147483648"/>
              <pc:sldLayoutMk cId="3880313052" sldId="2147483669"/>
              <ac:spMk id="10" creationId="{C42B49B4-C279-3A6A-214D-1CB0F87FE2BE}"/>
            </ac:spMkLst>
          </pc:spChg>
          <pc:picChg chg="mod ord modCrop">
            <ac:chgData name="Stephen Walker" userId="fda1f2e699285ab7" providerId="LiveId" clId="{CCAB28E4-94E0-4F71-B103-CE73FA3A8846}" dt="2024-10-01T09:41:32.073" v="824" actId="167"/>
            <ac:picMkLst>
              <pc:docMk/>
              <pc:sldMasterMk cId="1825700302" sldId="2147483648"/>
              <pc:sldLayoutMk cId="3880313052" sldId="2147483669"/>
              <ac:picMk id="2" creationId="{F94830A2-9A42-5445-3E7F-42F833D18751}"/>
            </ac:picMkLst>
          </pc:picChg>
          <pc:picChg chg="add mod ord modCrop">
            <ac:chgData name="Stephen Walker" userId="fda1f2e699285ab7" providerId="LiveId" clId="{CCAB28E4-94E0-4F71-B103-CE73FA3A8846}" dt="2024-10-01T09:01:33.416" v="533" actId="732"/>
            <ac:picMkLst>
              <pc:docMk/>
              <pc:sldMasterMk cId="1825700302" sldId="2147483648"/>
              <pc:sldLayoutMk cId="3880313052" sldId="2147483669"/>
              <ac:picMk id="5" creationId="{67112B07-5D7D-9356-C443-4BF590B860AC}"/>
            </ac:picMkLst>
          </pc:picChg>
          <pc:picChg chg="add mod ord modCrop">
            <ac:chgData name="Stephen Walker" userId="fda1f2e699285ab7" providerId="LiveId" clId="{CCAB28E4-94E0-4F71-B103-CE73FA3A8846}" dt="2024-10-01T09:41:25.249" v="822" actId="167"/>
            <ac:picMkLst>
              <pc:docMk/>
              <pc:sldMasterMk cId="1825700302" sldId="2147483648"/>
              <pc:sldLayoutMk cId="3880313052" sldId="2147483669"/>
              <ac:picMk id="6" creationId="{B6A93084-2C63-6834-8B57-A43931DCC8B9}"/>
            </ac:picMkLst>
          </pc:picChg>
          <pc:picChg chg="del">
            <ac:chgData name="Stephen Walker" userId="fda1f2e699285ab7" providerId="LiveId" clId="{CCAB28E4-94E0-4F71-B103-CE73FA3A8846}" dt="2024-10-01T08:50:50.280" v="284" actId="478"/>
            <ac:picMkLst>
              <pc:docMk/>
              <pc:sldMasterMk cId="1825700302" sldId="2147483648"/>
              <pc:sldLayoutMk cId="3880313052" sldId="2147483669"/>
              <ac:picMk id="11" creationId="{7CE315E9-9EA3-10A3-1BE7-ECCA5DD614B7}"/>
            </ac:picMkLst>
          </pc:picChg>
          <pc:picChg chg="add mod">
            <ac:chgData name="Stephen Walker" userId="fda1f2e699285ab7" providerId="LiveId" clId="{CCAB28E4-94E0-4F71-B103-CE73FA3A8846}" dt="2024-10-01T09:03:37.896" v="589" actId="1076"/>
            <ac:picMkLst>
              <pc:docMk/>
              <pc:sldMasterMk cId="1825700302" sldId="2147483648"/>
              <pc:sldLayoutMk cId="3880313052" sldId="2147483669"/>
              <ac:picMk id="12" creationId="{472DFF65-EBA5-3377-4047-1BE67AC39729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40:06.060" v="812" actId="404"/>
          <pc:sldLayoutMkLst>
            <pc:docMk/>
            <pc:sldMasterMk cId="1825700302" sldId="2147483648"/>
            <pc:sldLayoutMk cId="2323690214" sldId="2147483670"/>
          </pc:sldLayoutMkLst>
          <pc:spChg chg="del">
            <ac:chgData name="Stephen Walker" userId="fda1f2e699285ab7" providerId="LiveId" clId="{CCAB28E4-94E0-4F71-B103-CE73FA3A8846}" dt="2024-10-01T08:49:08.413" v="265" actId="478"/>
            <ac:spMkLst>
              <pc:docMk/>
              <pc:sldMasterMk cId="1825700302" sldId="2147483648"/>
              <pc:sldLayoutMk cId="2323690214" sldId="2147483670"/>
              <ac:spMk id="3" creationId="{958369BA-2F33-BFE1-1A4F-5AC369441286}"/>
            </ac:spMkLst>
          </pc:spChg>
          <pc:spChg chg="del">
            <ac:chgData name="Stephen Walker" userId="fda1f2e699285ab7" providerId="LiveId" clId="{CCAB28E4-94E0-4F71-B103-CE73FA3A8846}" dt="2024-10-01T08:49:08.413" v="265" actId="478"/>
            <ac:spMkLst>
              <pc:docMk/>
              <pc:sldMasterMk cId="1825700302" sldId="2147483648"/>
              <pc:sldLayoutMk cId="2323690214" sldId="2147483670"/>
              <ac:spMk id="8" creationId="{C8DA39ED-90E0-B3B3-7B38-F28407F26772}"/>
            </ac:spMkLst>
          </pc:spChg>
          <pc:spChg chg="del">
            <ac:chgData name="Stephen Walker" userId="fda1f2e699285ab7" providerId="LiveId" clId="{CCAB28E4-94E0-4F71-B103-CE73FA3A8846}" dt="2024-10-01T08:49:08.413" v="265" actId="478"/>
            <ac:spMkLst>
              <pc:docMk/>
              <pc:sldMasterMk cId="1825700302" sldId="2147483648"/>
              <pc:sldLayoutMk cId="2323690214" sldId="2147483670"/>
              <ac:spMk id="9" creationId="{40C351D9-5C83-612A-1A50-4329E8C9D774}"/>
            </ac:spMkLst>
          </pc:spChg>
          <pc:spChg chg="del">
            <ac:chgData name="Stephen Walker" userId="fda1f2e699285ab7" providerId="LiveId" clId="{CCAB28E4-94E0-4F71-B103-CE73FA3A8846}" dt="2024-10-01T08:49:08.413" v="265" actId="478"/>
            <ac:spMkLst>
              <pc:docMk/>
              <pc:sldMasterMk cId="1825700302" sldId="2147483648"/>
              <pc:sldLayoutMk cId="2323690214" sldId="2147483670"/>
              <ac:spMk id="10" creationId="{E65C1D1E-62A7-5A23-4DD8-6B75A6BCE4B2}"/>
            </ac:spMkLst>
          </pc:spChg>
          <pc:spChg chg="add del mod">
            <ac:chgData name="Stephen Walker" userId="fda1f2e699285ab7" providerId="LiveId" clId="{CCAB28E4-94E0-4F71-B103-CE73FA3A8846}" dt="2024-10-01T08:50:42.110" v="281" actId="478"/>
            <ac:spMkLst>
              <pc:docMk/>
              <pc:sldMasterMk cId="1825700302" sldId="2147483648"/>
              <pc:sldLayoutMk cId="2323690214" sldId="2147483670"/>
              <ac:spMk id="12" creationId="{B911B43C-D05E-5829-4552-A4CC8A036733}"/>
            </ac:spMkLst>
          </pc:spChg>
          <pc:spChg chg="add del mod">
            <ac:chgData name="Stephen Walker" userId="fda1f2e699285ab7" providerId="LiveId" clId="{CCAB28E4-94E0-4F71-B103-CE73FA3A8846}" dt="2024-10-01T08:50:42.110" v="281" actId="478"/>
            <ac:spMkLst>
              <pc:docMk/>
              <pc:sldMasterMk cId="1825700302" sldId="2147483648"/>
              <pc:sldLayoutMk cId="2323690214" sldId="2147483670"/>
              <ac:spMk id="13" creationId="{C6D01419-B9CB-03A3-4C4F-5B2B5E12C646}"/>
            </ac:spMkLst>
          </pc:spChg>
          <pc:spChg chg="add mod">
            <ac:chgData name="Stephen Walker" userId="fda1f2e699285ab7" providerId="LiveId" clId="{CCAB28E4-94E0-4F71-B103-CE73FA3A8846}" dt="2024-10-01T09:03:02.412" v="581"/>
            <ac:spMkLst>
              <pc:docMk/>
              <pc:sldMasterMk cId="1825700302" sldId="2147483648"/>
              <pc:sldLayoutMk cId="2323690214" sldId="2147483670"/>
              <ac:spMk id="18" creationId="{FF0779C1-7B86-5700-26CC-DF2F1A7A3EAC}"/>
            </ac:spMkLst>
          </pc:spChg>
          <pc:spChg chg="add mod">
            <ac:chgData name="Stephen Walker" userId="fda1f2e699285ab7" providerId="LiveId" clId="{CCAB28E4-94E0-4F71-B103-CE73FA3A8846}" dt="2024-10-01T09:40:06.060" v="812" actId="404"/>
            <ac:spMkLst>
              <pc:docMk/>
              <pc:sldMasterMk cId="1825700302" sldId="2147483648"/>
              <pc:sldLayoutMk cId="2323690214" sldId="2147483670"/>
              <ac:spMk id="19" creationId="{3318B39D-BC1E-32BD-1D6E-FD5E1C84F1BC}"/>
            </ac:spMkLst>
          </pc:spChg>
          <pc:picChg chg="del">
            <ac:chgData name="Stephen Walker" userId="fda1f2e699285ab7" providerId="LiveId" clId="{CCAB28E4-94E0-4F71-B103-CE73FA3A8846}" dt="2024-10-01T08:49:08.413" v="265" actId="478"/>
            <ac:picMkLst>
              <pc:docMk/>
              <pc:sldMasterMk cId="1825700302" sldId="2147483648"/>
              <pc:sldLayoutMk cId="2323690214" sldId="2147483670"/>
              <ac:picMk id="2" creationId="{E7E9B391-3B9E-7973-1BB1-5C742E584CAC}"/>
            </ac:picMkLst>
          </pc:picChg>
          <pc:picChg chg="add del mod ord modCrop">
            <ac:chgData name="Stephen Walker" userId="fda1f2e699285ab7" providerId="LiveId" clId="{CCAB28E4-94E0-4F71-B103-CE73FA3A8846}" dt="2024-10-01T08:50:42.110" v="281" actId="478"/>
            <ac:picMkLst>
              <pc:docMk/>
              <pc:sldMasterMk cId="1825700302" sldId="2147483648"/>
              <pc:sldLayoutMk cId="2323690214" sldId="2147483670"/>
              <ac:picMk id="4" creationId="{FC14B73F-66BA-24A9-2185-32020C7EC797}"/>
            </ac:picMkLst>
          </pc:picChg>
          <pc:picChg chg="add del mod ord">
            <ac:chgData name="Stephen Walker" userId="fda1f2e699285ab7" providerId="LiveId" clId="{CCAB28E4-94E0-4F71-B103-CE73FA3A8846}" dt="2024-10-01T08:50:42.110" v="281" actId="478"/>
            <ac:picMkLst>
              <pc:docMk/>
              <pc:sldMasterMk cId="1825700302" sldId="2147483648"/>
              <pc:sldLayoutMk cId="2323690214" sldId="2147483670"/>
              <ac:picMk id="5" creationId="{E509F01C-897A-C733-8A3B-6289BA1E9B13}"/>
            </ac:picMkLst>
          </pc:picChg>
          <pc:picChg chg="add del mod">
            <ac:chgData name="Stephen Walker" userId="fda1f2e699285ab7" providerId="LiveId" clId="{CCAB28E4-94E0-4F71-B103-CE73FA3A8846}" dt="2024-10-01T08:50:42.110" v="281" actId="478"/>
            <ac:picMkLst>
              <pc:docMk/>
              <pc:sldMasterMk cId="1825700302" sldId="2147483648"/>
              <pc:sldLayoutMk cId="2323690214" sldId="2147483670"/>
              <ac:picMk id="6" creationId="{E0EE616A-4F81-D4EB-75B0-1185F737267F}"/>
            </ac:picMkLst>
          </pc:picChg>
          <pc:picChg chg="add del mod">
            <ac:chgData name="Stephen Walker" userId="fda1f2e699285ab7" providerId="LiveId" clId="{CCAB28E4-94E0-4F71-B103-CE73FA3A8846}" dt="2024-10-01T08:50:42.110" v="281" actId="478"/>
            <ac:picMkLst>
              <pc:docMk/>
              <pc:sldMasterMk cId="1825700302" sldId="2147483648"/>
              <pc:sldLayoutMk cId="2323690214" sldId="2147483670"/>
              <ac:picMk id="7" creationId="{341FFFAE-43EC-7901-4A46-21E8D0EFEFBE}"/>
            </ac:picMkLst>
          </pc:picChg>
          <pc:picChg chg="del">
            <ac:chgData name="Stephen Walker" userId="fda1f2e699285ab7" providerId="LiveId" clId="{CCAB28E4-94E0-4F71-B103-CE73FA3A8846}" dt="2024-10-01T08:49:08.413" v="265" actId="478"/>
            <ac:picMkLst>
              <pc:docMk/>
              <pc:sldMasterMk cId="1825700302" sldId="2147483648"/>
              <pc:sldLayoutMk cId="2323690214" sldId="2147483670"/>
              <ac:picMk id="11" creationId="{DDF7D23D-464D-5EBE-1B2A-47F47B155292}"/>
            </ac:picMkLst>
          </pc:picChg>
          <pc:picChg chg="add del mod">
            <ac:chgData name="Stephen Walker" userId="fda1f2e699285ab7" providerId="LiveId" clId="{CCAB28E4-94E0-4F71-B103-CE73FA3A8846}" dt="2024-10-01T08:50:42.110" v="281" actId="478"/>
            <ac:picMkLst>
              <pc:docMk/>
              <pc:sldMasterMk cId="1825700302" sldId="2147483648"/>
              <pc:sldLayoutMk cId="2323690214" sldId="2147483670"/>
              <ac:picMk id="14" creationId="{04823B9E-342B-8647-626E-3345C0413532}"/>
            </ac:picMkLst>
          </pc:picChg>
          <pc:picChg chg="add mod">
            <ac:chgData name="Stephen Walker" userId="fda1f2e699285ab7" providerId="LiveId" clId="{CCAB28E4-94E0-4F71-B103-CE73FA3A8846}" dt="2024-10-01T09:03:02.412" v="581"/>
            <ac:picMkLst>
              <pc:docMk/>
              <pc:sldMasterMk cId="1825700302" sldId="2147483648"/>
              <pc:sldLayoutMk cId="2323690214" sldId="2147483670"/>
              <ac:picMk id="15" creationId="{655593EC-7E1F-287F-EC16-875F75020F8D}"/>
            </ac:picMkLst>
          </pc:picChg>
          <pc:picChg chg="add mod">
            <ac:chgData name="Stephen Walker" userId="fda1f2e699285ab7" providerId="LiveId" clId="{CCAB28E4-94E0-4F71-B103-CE73FA3A8846}" dt="2024-10-01T09:03:02.412" v="581"/>
            <ac:picMkLst>
              <pc:docMk/>
              <pc:sldMasterMk cId="1825700302" sldId="2147483648"/>
              <pc:sldLayoutMk cId="2323690214" sldId="2147483670"/>
              <ac:picMk id="16" creationId="{45D91A21-3B3E-FA15-7517-F0B8D17DDA59}"/>
            </ac:picMkLst>
          </pc:picChg>
          <pc:picChg chg="add mod">
            <ac:chgData name="Stephen Walker" userId="fda1f2e699285ab7" providerId="LiveId" clId="{CCAB28E4-94E0-4F71-B103-CE73FA3A8846}" dt="2024-10-01T09:03:02.412" v="581"/>
            <ac:picMkLst>
              <pc:docMk/>
              <pc:sldMasterMk cId="1825700302" sldId="2147483648"/>
              <pc:sldLayoutMk cId="2323690214" sldId="2147483670"/>
              <ac:picMk id="17" creationId="{8258CE1D-D788-F2C0-AD3E-7A988F8938C3}"/>
            </ac:picMkLst>
          </pc:picChg>
          <pc:picChg chg="add mod">
            <ac:chgData name="Stephen Walker" userId="fda1f2e699285ab7" providerId="LiveId" clId="{CCAB28E4-94E0-4F71-B103-CE73FA3A8846}" dt="2024-10-01T09:03:02.412" v="581"/>
            <ac:picMkLst>
              <pc:docMk/>
              <pc:sldMasterMk cId="1825700302" sldId="2147483648"/>
              <pc:sldLayoutMk cId="2323690214" sldId="2147483670"/>
              <ac:picMk id="20" creationId="{4B86F4F6-74BB-A35D-F307-36882B563FAF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9:56.835" v="810" actId="403"/>
          <pc:sldLayoutMkLst>
            <pc:docMk/>
            <pc:sldMasterMk cId="1825700302" sldId="2147483648"/>
            <pc:sldLayoutMk cId="2399356065" sldId="2147483671"/>
          </pc:sldLayoutMkLst>
          <pc:spChg chg="del">
            <ac:chgData name="Stephen Walker" userId="fda1f2e699285ab7" providerId="LiveId" clId="{CCAB28E4-94E0-4F71-B103-CE73FA3A8846}" dt="2024-10-01T09:03:45.017" v="590" actId="478"/>
            <ac:spMkLst>
              <pc:docMk/>
              <pc:sldMasterMk cId="1825700302" sldId="2147483648"/>
              <pc:sldLayoutMk cId="2399356065" sldId="2147483671"/>
              <ac:spMk id="3" creationId="{AE85570F-740D-220E-3DDB-DD06A86F745C}"/>
            </ac:spMkLst>
          </pc:spChg>
          <pc:spChg chg="add mod">
            <ac:chgData name="Stephen Walker" userId="fda1f2e699285ab7" providerId="LiveId" clId="{CCAB28E4-94E0-4F71-B103-CE73FA3A8846}" dt="2024-10-01T09:03:46.156" v="591"/>
            <ac:spMkLst>
              <pc:docMk/>
              <pc:sldMasterMk cId="1825700302" sldId="2147483648"/>
              <pc:sldLayoutMk cId="2399356065" sldId="2147483671"/>
              <ac:spMk id="7" creationId="{86EB52FA-9238-8FB5-2852-9D18F4397DC1}"/>
            </ac:spMkLst>
          </pc:spChg>
          <pc:spChg chg="del">
            <ac:chgData name="Stephen Walker" userId="fda1f2e699285ab7" providerId="LiveId" clId="{CCAB28E4-94E0-4F71-B103-CE73FA3A8846}" dt="2024-10-01T09:03:45.017" v="590" actId="478"/>
            <ac:spMkLst>
              <pc:docMk/>
              <pc:sldMasterMk cId="1825700302" sldId="2147483648"/>
              <pc:sldLayoutMk cId="2399356065" sldId="2147483671"/>
              <ac:spMk id="8" creationId="{2F57F60B-CAA8-0B8B-A0CC-FC848F6E00EB}"/>
            </ac:spMkLst>
          </pc:spChg>
          <pc:spChg chg="del">
            <ac:chgData name="Stephen Walker" userId="fda1f2e699285ab7" providerId="LiveId" clId="{CCAB28E4-94E0-4F71-B103-CE73FA3A8846}" dt="2024-10-01T09:03:45.017" v="590" actId="478"/>
            <ac:spMkLst>
              <pc:docMk/>
              <pc:sldMasterMk cId="1825700302" sldId="2147483648"/>
              <pc:sldLayoutMk cId="2399356065" sldId="2147483671"/>
              <ac:spMk id="9" creationId="{7ACBC898-1E01-DF6B-F124-7A55C8E32CE0}"/>
            </ac:spMkLst>
          </pc:spChg>
          <pc:spChg chg="del">
            <ac:chgData name="Stephen Walker" userId="fda1f2e699285ab7" providerId="LiveId" clId="{CCAB28E4-94E0-4F71-B103-CE73FA3A8846}" dt="2024-10-01T09:03:45.017" v="590" actId="478"/>
            <ac:spMkLst>
              <pc:docMk/>
              <pc:sldMasterMk cId="1825700302" sldId="2147483648"/>
              <pc:sldLayoutMk cId="2399356065" sldId="2147483671"/>
              <ac:spMk id="10" creationId="{897A164C-47B1-E200-1CB4-FBB7BA3EBFF1}"/>
            </ac:spMkLst>
          </pc:spChg>
          <pc:spChg chg="add mod">
            <ac:chgData name="Stephen Walker" userId="fda1f2e699285ab7" providerId="LiveId" clId="{CCAB28E4-94E0-4F71-B103-CE73FA3A8846}" dt="2024-10-01T09:39:56.835" v="810" actId="403"/>
            <ac:spMkLst>
              <pc:docMk/>
              <pc:sldMasterMk cId="1825700302" sldId="2147483648"/>
              <pc:sldLayoutMk cId="2399356065" sldId="2147483671"/>
              <ac:spMk id="12" creationId="{B8E4E7A2-E41E-8033-2F85-BAA3FB5E7873}"/>
            </ac:spMkLst>
          </pc:spChg>
          <pc:picChg chg="del">
            <ac:chgData name="Stephen Walker" userId="fda1f2e699285ab7" providerId="LiveId" clId="{CCAB28E4-94E0-4F71-B103-CE73FA3A8846}" dt="2024-10-01T09:03:45.017" v="590" actId="478"/>
            <ac:picMkLst>
              <pc:docMk/>
              <pc:sldMasterMk cId="1825700302" sldId="2147483648"/>
              <pc:sldLayoutMk cId="2399356065" sldId="2147483671"/>
              <ac:picMk id="2" creationId="{15E92031-7C7E-BB77-3D26-FE94B237CE90}"/>
            </ac:picMkLst>
          </pc:picChg>
          <pc:picChg chg="add mod ord">
            <ac:chgData name="Stephen Walker" userId="fda1f2e699285ab7" providerId="LiveId" clId="{CCAB28E4-94E0-4F71-B103-CE73FA3A8846}" dt="2024-10-01T09:04:04.479" v="594" actId="167"/>
            <ac:picMkLst>
              <pc:docMk/>
              <pc:sldMasterMk cId="1825700302" sldId="2147483648"/>
              <pc:sldLayoutMk cId="2399356065" sldId="2147483671"/>
              <ac:picMk id="4" creationId="{AD0E60BC-BEFF-203D-9454-1779D66FE63A}"/>
            </ac:picMkLst>
          </pc:picChg>
          <pc:picChg chg="add mod ord">
            <ac:chgData name="Stephen Walker" userId="fda1f2e699285ab7" providerId="LiveId" clId="{CCAB28E4-94E0-4F71-B103-CE73FA3A8846}" dt="2024-10-01T09:03:49.255" v="592" actId="167"/>
            <ac:picMkLst>
              <pc:docMk/>
              <pc:sldMasterMk cId="1825700302" sldId="2147483648"/>
              <pc:sldLayoutMk cId="2399356065" sldId="2147483671"/>
              <ac:picMk id="5" creationId="{80066656-E542-BE14-83D8-70F8A88A21E9}"/>
            </ac:picMkLst>
          </pc:picChg>
          <pc:picChg chg="add mod">
            <ac:chgData name="Stephen Walker" userId="fda1f2e699285ab7" providerId="LiveId" clId="{CCAB28E4-94E0-4F71-B103-CE73FA3A8846}" dt="2024-10-01T09:03:46.156" v="591"/>
            <ac:picMkLst>
              <pc:docMk/>
              <pc:sldMasterMk cId="1825700302" sldId="2147483648"/>
              <pc:sldLayoutMk cId="2399356065" sldId="2147483671"/>
              <ac:picMk id="6" creationId="{A96DC0A7-C1DD-ADA1-2862-3742AF05B23C}"/>
            </ac:picMkLst>
          </pc:picChg>
          <pc:picChg chg="del">
            <ac:chgData name="Stephen Walker" userId="fda1f2e699285ab7" providerId="LiveId" clId="{CCAB28E4-94E0-4F71-B103-CE73FA3A8846}" dt="2024-10-01T09:03:45.017" v="590" actId="478"/>
            <ac:picMkLst>
              <pc:docMk/>
              <pc:sldMasterMk cId="1825700302" sldId="2147483648"/>
              <pc:sldLayoutMk cId="2399356065" sldId="2147483671"/>
              <ac:picMk id="11" creationId="{D2ADF7E5-CC1D-3211-3731-A5936CFA310D}"/>
            </ac:picMkLst>
          </pc:picChg>
          <pc:picChg chg="add mod">
            <ac:chgData name="Stephen Walker" userId="fda1f2e699285ab7" providerId="LiveId" clId="{CCAB28E4-94E0-4F71-B103-CE73FA3A8846}" dt="2024-10-01T09:03:46.156" v="591"/>
            <ac:picMkLst>
              <pc:docMk/>
              <pc:sldMasterMk cId="1825700302" sldId="2147483648"/>
              <pc:sldLayoutMk cId="2399356065" sldId="2147483671"/>
              <ac:picMk id="13" creationId="{79FF9BDB-61A1-9DF6-939F-46A21057E91F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04:37.212" v="599" actId="167"/>
          <pc:sldLayoutMkLst>
            <pc:docMk/>
            <pc:sldMasterMk cId="1825700302" sldId="2147483648"/>
            <pc:sldLayoutMk cId="851985500" sldId="2147483672"/>
          </pc:sldLayoutMkLst>
          <pc:spChg chg="del">
            <ac:chgData name="Stephen Walker" userId="fda1f2e699285ab7" providerId="LiveId" clId="{CCAB28E4-94E0-4F71-B103-CE73FA3A8846}" dt="2024-10-01T09:04:17.791" v="595" actId="478"/>
            <ac:spMkLst>
              <pc:docMk/>
              <pc:sldMasterMk cId="1825700302" sldId="2147483648"/>
              <pc:sldLayoutMk cId="851985500" sldId="2147483672"/>
              <ac:spMk id="3" creationId="{1944C02B-E369-99A2-34CD-3A55E5C30C4E}"/>
            </ac:spMkLst>
          </pc:spChg>
          <pc:spChg chg="add mod">
            <ac:chgData name="Stephen Walker" userId="fda1f2e699285ab7" providerId="LiveId" clId="{CCAB28E4-94E0-4F71-B103-CE73FA3A8846}" dt="2024-10-01T09:04:18.433" v="596"/>
            <ac:spMkLst>
              <pc:docMk/>
              <pc:sldMasterMk cId="1825700302" sldId="2147483648"/>
              <pc:sldLayoutMk cId="851985500" sldId="2147483672"/>
              <ac:spMk id="7" creationId="{641CF6B0-88FB-AEC2-3A44-557ECD801A4C}"/>
            </ac:spMkLst>
          </pc:spChg>
          <pc:spChg chg="del">
            <ac:chgData name="Stephen Walker" userId="fda1f2e699285ab7" providerId="LiveId" clId="{CCAB28E4-94E0-4F71-B103-CE73FA3A8846}" dt="2024-10-01T09:04:17.791" v="595" actId="478"/>
            <ac:spMkLst>
              <pc:docMk/>
              <pc:sldMasterMk cId="1825700302" sldId="2147483648"/>
              <pc:sldLayoutMk cId="851985500" sldId="2147483672"/>
              <ac:spMk id="8" creationId="{F90ADBFA-9897-7DC3-69E6-7AB1D7157939}"/>
            </ac:spMkLst>
          </pc:spChg>
          <pc:spChg chg="del">
            <ac:chgData name="Stephen Walker" userId="fda1f2e699285ab7" providerId="LiveId" clId="{CCAB28E4-94E0-4F71-B103-CE73FA3A8846}" dt="2024-10-01T09:04:17.791" v="595" actId="478"/>
            <ac:spMkLst>
              <pc:docMk/>
              <pc:sldMasterMk cId="1825700302" sldId="2147483648"/>
              <pc:sldLayoutMk cId="851985500" sldId="2147483672"/>
              <ac:spMk id="9" creationId="{F3C183C5-B619-AD8F-F552-BB23EBD6428D}"/>
            </ac:spMkLst>
          </pc:spChg>
          <pc:spChg chg="del">
            <ac:chgData name="Stephen Walker" userId="fda1f2e699285ab7" providerId="LiveId" clId="{CCAB28E4-94E0-4F71-B103-CE73FA3A8846}" dt="2024-10-01T09:04:17.791" v="595" actId="478"/>
            <ac:spMkLst>
              <pc:docMk/>
              <pc:sldMasterMk cId="1825700302" sldId="2147483648"/>
              <pc:sldLayoutMk cId="851985500" sldId="2147483672"/>
              <ac:spMk id="10" creationId="{3998B728-A7E1-7E3F-E90A-445D02B6952F}"/>
            </ac:spMkLst>
          </pc:spChg>
          <pc:spChg chg="add mod">
            <ac:chgData name="Stephen Walker" userId="fda1f2e699285ab7" providerId="LiveId" clId="{CCAB28E4-94E0-4F71-B103-CE73FA3A8846}" dt="2024-10-01T09:04:18.433" v="596"/>
            <ac:spMkLst>
              <pc:docMk/>
              <pc:sldMasterMk cId="1825700302" sldId="2147483648"/>
              <pc:sldLayoutMk cId="851985500" sldId="2147483672"/>
              <ac:spMk id="12" creationId="{D69C5A2B-9B79-4CD9-EE5D-E825C30A69DA}"/>
            </ac:spMkLst>
          </pc:spChg>
          <pc:picChg chg="del">
            <ac:chgData name="Stephen Walker" userId="fda1f2e699285ab7" providerId="LiveId" clId="{CCAB28E4-94E0-4F71-B103-CE73FA3A8846}" dt="2024-10-01T09:04:17.791" v="595" actId="478"/>
            <ac:picMkLst>
              <pc:docMk/>
              <pc:sldMasterMk cId="1825700302" sldId="2147483648"/>
              <pc:sldLayoutMk cId="851985500" sldId="2147483672"/>
              <ac:picMk id="2" creationId="{28F3BD02-1DE3-7DD4-CBB8-F242B61D9D3A}"/>
            </ac:picMkLst>
          </pc:picChg>
          <pc:picChg chg="add mod ord">
            <ac:chgData name="Stephen Walker" userId="fda1f2e699285ab7" providerId="LiveId" clId="{CCAB28E4-94E0-4F71-B103-CE73FA3A8846}" dt="2024-10-01T09:04:37.212" v="599" actId="167"/>
            <ac:picMkLst>
              <pc:docMk/>
              <pc:sldMasterMk cId="1825700302" sldId="2147483648"/>
              <pc:sldLayoutMk cId="851985500" sldId="2147483672"/>
              <ac:picMk id="4" creationId="{757A4A12-BFF8-8509-DC30-791262B37255}"/>
            </ac:picMkLst>
          </pc:picChg>
          <pc:picChg chg="add mod ord">
            <ac:chgData name="Stephen Walker" userId="fda1f2e699285ab7" providerId="LiveId" clId="{CCAB28E4-94E0-4F71-B103-CE73FA3A8846}" dt="2024-10-01T09:04:21.743" v="597" actId="167"/>
            <ac:picMkLst>
              <pc:docMk/>
              <pc:sldMasterMk cId="1825700302" sldId="2147483648"/>
              <pc:sldLayoutMk cId="851985500" sldId="2147483672"/>
              <ac:picMk id="5" creationId="{51DBADBA-F668-F441-D91E-26EBF384A61D}"/>
            </ac:picMkLst>
          </pc:picChg>
          <pc:picChg chg="add mod">
            <ac:chgData name="Stephen Walker" userId="fda1f2e699285ab7" providerId="LiveId" clId="{CCAB28E4-94E0-4F71-B103-CE73FA3A8846}" dt="2024-10-01T09:04:18.433" v="596"/>
            <ac:picMkLst>
              <pc:docMk/>
              <pc:sldMasterMk cId="1825700302" sldId="2147483648"/>
              <pc:sldLayoutMk cId="851985500" sldId="2147483672"/>
              <ac:picMk id="6" creationId="{CDF65DD5-9B46-8D85-A76D-05D29BBD3FBF}"/>
            </ac:picMkLst>
          </pc:picChg>
          <pc:picChg chg="del">
            <ac:chgData name="Stephen Walker" userId="fda1f2e699285ab7" providerId="LiveId" clId="{CCAB28E4-94E0-4F71-B103-CE73FA3A8846}" dt="2024-10-01T09:04:17.791" v="595" actId="478"/>
            <ac:picMkLst>
              <pc:docMk/>
              <pc:sldMasterMk cId="1825700302" sldId="2147483648"/>
              <pc:sldLayoutMk cId="851985500" sldId="2147483672"/>
              <ac:picMk id="11" creationId="{A190A790-0901-E92A-F7EA-0E460DD8B192}"/>
            </ac:picMkLst>
          </pc:picChg>
          <pc:picChg chg="add mod">
            <ac:chgData name="Stephen Walker" userId="fda1f2e699285ab7" providerId="LiveId" clId="{CCAB28E4-94E0-4F71-B103-CE73FA3A8846}" dt="2024-10-01T09:04:18.433" v="596"/>
            <ac:picMkLst>
              <pc:docMk/>
              <pc:sldMasterMk cId="1825700302" sldId="2147483648"/>
              <pc:sldLayoutMk cId="851985500" sldId="2147483672"/>
              <ac:picMk id="13" creationId="{899FAAC0-D5D5-FD97-D997-43440B531538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05:10.186" v="605" actId="167"/>
          <pc:sldLayoutMkLst>
            <pc:docMk/>
            <pc:sldMasterMk cId="1825700302" sldId="2147483648"/>
            <pc:sldLayoutMk cId="1035864484" sldId="2147483673"/>
          </pc:sldLayoutMkLst>
          <pc:spChg chg="del">
            <ac:chgData name="Stephen Walker" userId="fda1f2e699285ab7" providerId="LiveId" clId="{CCAB28E4-94E0-4F71-B103-CE73FA3A8846}" dt="2024-10-01T09:04:47.056" v="600" actId="478"/>
            <ac:spMkLst>
              <pc:docMk/>
              <pc:sldMasterMk cId="1825700302" sldId="2147483648"/>
              <pc:sldLayoutMk cId="1035864484" sldId="2147483673"/>
              <ac:spMk id="3" creationId="{543C7363-0F80-C222-9E31-1EBEF213FE8E}"/>
            </ac:spMkLst>
          </pc:spChg>
          <pc:spChg chg="add mod">
            <ac:chgData name="Stephen Walker" userId="fda1f2e699285ab7" providerId="LiveId" clId="{CCAB28E4-94E0-4F71-B103-CE73FA3A8846}" dt="2024-10-01T09:04:47.476" v="601"/>
            <ac:spMkLst>
              <pc:docMk/>
              <pc:sldMasterMk cId="1825700302" sldId="2147483648"/>
              <pc:sldLayoutMk cId="1035864484" sldId="2147483673"/>
              <ac:spMk id="7" creationId="{3268943A-9025-1BB1-DAF0-26008CEC981A}"/>
            </ac:spMkLst>
          </pc:spChg>
          <pc:spChg chg="del">
            <ac:chgData name="Stephen Walker" userId="fda1f2e699285ab7" providerId="LiveId" clId="{CCAB28E4-94E0-4F71-B103-CE73FA3A8846}" dt="2024-10-01T09:04:47.056" v="600" actId="478"/>
            <ac:spMkLst>
              <pc:docMk/>
              <pc:sldMasterMk cId="1825700302" sldId="2147483648"/>
              <pc:sldLayoutMk cId="1035864484" sldId="2147483673"/>
              <ac:spMk id="8" creationId="{3F95E806-C5BB-6B10-8362-1CDC3DC73807}"/>
            </ac:spMkLst>
          </pc:spChg>
          <pc:spChg chg="del">
            <ac:chgData name="Stephen Walker" userId="fda1f2e699285ab7" providerId="LiveId" clId="{CCAB28E4-94E0-4F71-B103-CE73FA3A8846}" dt="2024-10-01T09:04:47.056" v="600" actId="478"/>
            <ac:spMkLst>
              <pc:docMk/>
              <pc:sldMasterMk cId="1825700302" sldId="2147483648"/>
              <pc:sldLayoutMk cId="1035864484" sldId="2147483673"/>
              <ac:spMk id="9" creationId="{DF3DDC5A-58AA-5EF3-B3AC-9ADD7B7FD243}"/>
            </ac:spMkLst>
          </pc:spChg>
          <pc:spChg chg="del">
            <ac:chgData name="Stephen Walker" userId="fda1f2e699285ab7" providerId="LiveId" clId="{CCAB28E4-94E0-4F71-B103-CE73FA3A8846}" dt="2024-10-01T09:04:47.056" v="600" actId="478"/>
            <ac:spMkLst>
              <pc:docMk/>
              <pc:sldMasterMk cId="1825700302" sldId="2147483648"/>
              <pc:sldLayoutMk cId="1035864484" sldId="2147483673"/>
              <ac:spMk id="10" creationId="{1CDF081B-B72F-7EE8-DE8A-B3DD96F10CE3}"/>
            </ac:spMkLst>
          </pc:spChg>
          <pc:spChg chg="add mod">
            <ac:chgData name="Stephen Walker" userId="fda1f2e699285ab7" providerId="LiveId" clId="{CCAB28E4-94E0-4F71-B103-CE73FA3A8846}" dt="2024-10-01T09:04:47.476" v="601"/>
            <ac:spMkLst>
              <pc:docMk/>
              <pc:sldMasterMk cId="1825700302" sldId="2147483648"/>
              <pc:sldLayoutMk cId="1035864484" sldId="2147483673"/>
              <ac:spMk id="12" creationId="{E9FFD63C-FE15-B3F7-6465-2BF938FEA616}"/>
            </ac:spMkLst>
          </pc:spChg>
          <pc:picChg chg="del">
            <ac:chgData name="Stephen Walker" userId="fda1f2e699285ab7" providerId="LiveId" clId="{CCAB28E4-94E0-4F71-B103-CE73FA3A8846}" dt="2024-10-01T09:04:47.056" v="600" actId="478"/>
            <ac:picMkLst>
              <pc:docMk/>
              <pc:sldMasterMk cId="1825700302" sldId="2147483648"/>
              <pc:sldLayoutMk cId="1035864484" sldId="2147483673"/>
              <ac:picMk id="2" creationId="{FC9B7AA3-7D11-E7A7-DB92-2EBDF70FD116}"/>
            </ac:picMkLst>
          </pc:picChg>
          <pc:picChg chg="add mod ord modCrop">
            <ac:chgData name="Stephen Walker" userId="fda1f2e699285ab7" providerId="LiveId" clId="{CCAB28E4-94E0-4F71-B103-CE73FA3A8846}" dt="2024-10-01T09:05:10.186" v="605" actId="167"/>
            <ac:picMkLst>
              <pc:docMk/>
              <pc:sldMasterMk cId="1825700302" sldId="2147483648"/>
              <pc:sldLayoutMk cId="1035864484" sldId="2147483673"/>
              <ac:picMk id="4" creationId="{27B416CD-BCD4-0D12-A611-861153BF8AC0}"/>
            </ac:picMkLst>
          </pc:picChg>
          <pc:picChg chg="add mod ord">
            <ac:chgData name="Stephen Walker" userId="fda1f2e699285ab7" providerId="LiveId" clId="{CCAB28E4-94E0-4F71-B103-CE73FA3A8846}" dt="2024-10-01T09:04:49.831" v="602" actId="167"/>
            <ac:picMkLst>
              <pc:docMk/>
              <pc:sldMasterMk cId="1825700302" sldId="2147483648"/>
              <pc:sldLayoutMk cId="1035864484" sldId="2147483673"/>
              <ac:picMk id="5" creationId="{4DC2E337-C87F-FBA3-6FAA-40309C6EB01B}"/>
            </ac:picMkLst>
          </pc:picChg>
          <pc:picChg chg="add mod">
            <ac:chgData name="Stephen Walker" userId="fda1f2e699285ab7" providerId="LiveId" clId="{CCAB28E4-94E0-4F71-B103-CE73FA3A8846}" dt="2024-10-01T09:04:47.476" v="601"/>
            <ac:picMkLst>
              <pc:docMk/>
              <pc:sldMasterMk cId="1825700302" sldId="2147483648"/>
              <pc:sldLayoutMk cId="1035864484" sldId="2147483673"/>
              <ac:picMk id="6" creationId="{DBEBB2DD-6661-C545-0DF6-9CEDD8B654EE}"/>
            </ac:picMkLst>
          </pc:picChg>
          <pc:picChg chg="del">
            <ac:chgData name="Stephen Walker" userId="fda1f2e699285ab7" providerId="LiveId" clId="{CCAB28E4-94E0-4F71-B103-CE73FA3A8846}" dt="2024-10-01T09:04:47.056" v="600" actId="478"/>
            <ac:picMkLst>
              <pc:docMk/>
              <pc:sldMasterMk cId="1825700302" sldId="2147483648"/>
              <pc:sldLayoutMk cId="1035864484" sldId="2147483673"/>
              <ac:picMk id="11" creationId="{FC958D86-1BC0-524C-97DD-0559776D18E1}"/>
            </ac:picMkLst>
          </pc:picChg>
          <pc:picChg chg="add mod">
            <ac:chgData name="Stephen Walker" userId="fda1f2e699285ab7" providerId="LiveId" clId="{CCAB28E4-94E0-4F71-B103-CE73FA3A8846}" dt="2024-10-01T09:04:47.476" v="601"/>
            <ac:picMkLst>
              <pc:docMk/>
              <pc:sldMasterMk cId="1825700302" sldId="2147483648"/>
              <pc:sldLayoutMk cId="1035864484" sldId="2147483673"/>
              <ac:picMk id="13" creationId="{A473AA22-FBFD-29BA-9640-E97B6241EE7A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14:25.119" v="718" actId="207"/>
          <pc:sldLayoutMkLst>
            <pc:docMk/>
            <pc:sldMasterMk cId="1825700302" sldId="2147483648"/>
            <pc:sldLayoutMk cId="685325259" sldId="2147483674"/>
          </pc:sldLayoutMkLst>
          <pc:spChg chg="mod">
            <ac:chgData name="Stephen Walker" userId="fda1f2e699285ab7" providerId="LiveId" clId="{CCAB28E4-94E0-4F71-B103-CE73FA3A8846}" dt="2024-10-01T09:14:25.119" v="718" actId="207"/>
            <ac:spMkLst>
              <pc:docMk/>
              <pc:sldMasterMk cId="1825700302" sldId="2147483648"/>
              <pc:sldLayoutMk cId="685325259" sldId="2147483674"/>
              <ac:spMk id="2" creationId="{BF2FC046-94AA-4950-A75D-DE1D547BA9DA}"/>
            </ac:spMkLst>
          </pc:spChg>
          <pc:spChg chg="del">
            <ac:chgData name="Stephen Walker" userId="fda1f2e699285ab7" providerId="LiveId" clId="{CCAB28E4-94E0-4F71-B103-CE73FA3A8846}" dt="2024-10-01T09:13:15.639" v="704" actId="478"/>
            <ac:spMkLst>
              <pc:docMk/>
              <pc:sldMasterMk cId="1825700302" sldId="2147483648"/>
              <pc:sldLayoutMk cId="685325259" sldId="2147483674"/>
              <ac:spMk id="7" creationId="{1158F811-C53A-8445-B8D3-1A4332258811}"/>
            </ac:spMkLst>
          </pc:spChg>
          <pc:picChg chg="del">
            <ac:chgData name="Stephen Walker" userId="fda1f2e699285ab7" providerId="LiveId" clId="{CCAB28E4-94E0-4F71-B103-CE73FA3A8846}" dt="2024-10-01T09:06:07.015" v="618" actId="478"/>
            <ac:picMkLst>
              <pc:docMk/>
              <pc:sldMasterMk cId="1825700302" sldId="2147483648"/>
              <pc:sldLayoutMk cId="685325259" sldId="2147483674"/>
              <ac:picMk id="4" creationId="{823DDA65-C63D-EC74-1673-F040C32244FE}"/>
            </ac:picMkLst>
          </pc:picChg>
          <pc:picChg chg="add mod">
            <ac:chgData name="Stephen Walker" userId="fda1f2e699285ab7" providerId="LiveId" clId="{CCAB28E4-94E0-4F71-B103-CE73FA3A8846}" dt="2024-10-01T09:06:07.425" v="619"/>
            <ac:picMkLst>
              <pc:docMk/>
              <pc:sldMasterMk cId="1825700302" sldId="2147483648"/>
              <pc:sldLayoutMk cId="685325259" sldId="2147483674"/>
              <ac:picMk id="5" creationId="{B260246A-8AEF-0F56-82B3-55AE8F78A9B6}"/>
            </ac:picMkLst>
          </pc:picChg>
          <pc:picChg chg="add mod">
            <ac:chgData name="Stephen Walker" userId="fda1f2e699285ab7" providerId="LiveId" clId="{CCAB28E4-94E0-4F71-B103-CE73FA3A8846}" dt="2024-10-01T09:13:59.585" v="712" actId="14100"/>
            <ac:picMkLst>
              <pc:docMk/>
              <pc:sldMasterMk cId="1825700302" sldId="2147483648"/>
              <pc:sldLayoutMk cId="685325259" sldId="2147483674"/>
              <ac:picMk id="6" creationId="{4603A95E-B588-AC40-2B0A-5330928CDABA}"/>
            </ac:picMkLst>
          </pc:picChg>
          <pc:picChg chg="mod ord modCrop">
            <ac:chgData name="Stephen Walker" userId="fda1f2e699285ab7" providerId="LiveId" clId="{CCAB28E4-94E0-4F71-B103-CE73FA3A8846}" dt="2024-10-01T09:13:45.743" v="710" actId="167"/>
            <ac:picMkLst>
              <pc:docMk/>
              <pc:sldMasterMk cId="1825700302" sldId="2147483648"/>
              <pc:sldLayoutMk cId="685325259" sldId="2147483674"/>
              <ac:picMk id="11" creationId="{DD3CA174-F02D-4F77-B99A-86BDEA422E25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6:35.060" v="761" actId="207"/>
          <pc:sldLayoutMkLst>
            <pc:docMk/>
            <pc:sldMasterMk cId="1825700302" sldId="2147483648"/>
            <pc:sldLayoutMk cId="3471983702" sldId="2147483675"/>
          </pc:sldLayoutMkLst>
          <pc:spChg chg="mod">
            <ac:chgData name="Stephen Walker" userId="fda1f2e699285ab7" providerId="LiveId" clId="{CCAB28E4-94E0-4F71-B103-CE73FA3A8846}" dt="2024-10-01T09:32:03.195" v="724" actId="207"/>
            <ac:spMkLst>
              <pc:docMk/>
              <pc:sldMasterMk cId="1825700302" sldId="2147483648"/>
              <pc:sldLayoutMk cId="3471983702" sldId="2147483675"/>
              <ac:spMk id="2" creationId="{BF2FC046-94AA-4950-A75D-DE1D547BA9DA}"/>
            </ac:spMkLst>
          </pc:spChg>
          <pc:spChg chg="del">
            <ac:chgData name="Stephen Walker" userId="fda1f2e699285ab7" providerId="LiveId" clId="{CCAB28E4-94E0-4F71-B103-CE73FA3A8846}" dt="2024-10-01T09:36:23.963" v="757" actId="478"/>
            <ac:spMkLst>
              <pc:docMk/>
              <pc:sldMasterMk cId="1825700302" sldId="2147483648"/>
              <pc:sldLayoutMk cId="3471983702" sldId="2147483675"/>
              <ac:spMk id="9" creationId="{930D8438-ABAB-B8D3-4627-AF12A728103D}"/>
            </ac:spMkLst>
          </pc:spChg>
          <pc:spChg chg="mod">
            <ac:chgData name="Stephen Walker" userId="fda1f2e699285ab7" providerId="LiveId" clId="{CCAB28E4-94E0-4F71-B103-CE73FA3A8846}" dt="2024-10-01T09:36:35.060" v="761" actId="207"/>
            <ac:spMkLst>
              <pc:docMk/>
              <pc:sldMasterMk cId="1825700302" sldId="2147483648"/>
              <pc:sldLayoutMk cId="3471983702" sldId="2147483675"/>
              <ac:spMk id="11" creationId="{D940C56B-F9F6-7FFE-E1D3-5061ED2AB6E2}"/>
            </ac:spMkLst>
          </pc:spChg>
          <pc:picChg chg="add mod">
            <ac:chgData name="Stephen Walker" userId="fda1f2e699285ab7" providerId="LiveId" clId="{CCAB28E4-94E0-4F71-B103-CE73FA3A8846}" dt="2024-10-01T09:06:21.456" v="625"/>
            <ac:picMkLst>
              <pc:docMk/>
              <pc:sldMasterMk cId="1825700302" sldId="2147483648"/>
              <pc:sldLayoutMk cId="3471983702" sldId="2147483675"/>
              <ac:picMk id="4" creationId="{F82D234C-1097-491D-D999-8302A4FF69E1}"/>
            </ac:picMkLst>
          </pc:picChg>
          <pc:picChg chg="del">
            <ac:chgData name="Stephen Walker" userId="fda1f2e699285ab7" providerId="LiveId" clId="{CCAB28E4-94E0-4F71-B103-CE73FA3A8846}" dt="2024-10-01T09:06:20.986" v="624" actId="478"/>
            <ac:picMkLst>
              <pc:docMk/>
              <pc:sldMasterMk cId="1825700302" sldId="2147483648"/>
              <pc:sldLayoutMk cId="3471983702" sldId="2147483675"/>
              <ac:picMk id="5" creationId="{AEB48E57-72AD-2382-F708-481FFC75FC29}"/>
            </ac:picMkLst>
          </pc:picChg>
          <pc:picChg chg="add mod ord">
            <ac:chgData name="Stephen Walker" userId="fda1f2e699285ab7" providerId="LiveId" clId="{CCAB28E4-94E0-4F71-B103-CE73FA3A8846}" dt="2024-10-01T09:36:31.291" v="759" actId="167"/>
            <ac:picMkLst>
              <pc:docMk/>
              <pc:sldMasterMk cId="1825700302" sldId="2147483648"/>
              <pc:sldLayoutMk cId="3471983702" sldId="2147483675"/>
              <ac:picMk id="6" creationId="{D360D66F-BC49-0A0D-083D-256F748037D4}"/>
            </ac:picMkLst>
          </pc:picChg>
          <pc:picChg chg="mod ord modCrop">
            <ac:chgData name="Stephen Walker" userId="fda1f2e699285ab7" providerId="LiveId" clId="{CCAB28E4-94E0-4F71-B103-CE73FA3A8846}" dt="2024-10-01T09:36:32.757" v="760" actId="167"/>
            <ac:picMkLst>
              <pc:docMk/>
              <pc:sldMasterMk cId="1825700302" sldId="2147483648"/>
              <pc:sldLayoutMk cId="3471983702" sldId="2147483675"/>
              <ac:picMk id="8" creationId="{59617BB2-0E24-87D7-7CA8-61A600527E88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3:25.039" v="729" actId="20577"/>
          <pc:sldLayoutMkLst>
            <pc:docMk/>
            <pc:sldMasterMk cId="1825700302" sldId="2147483648"/>
            <pc:sldLayoutMk cId="1084312090" sldId="2147483676"/>
          </pc:sldLayoutMkLst>
          <pc:spChg chg="del">
            <ac:chgData name="Stephen Walker" userId="fda1f2e699285ab7" providerId="LiveId" clId="{CCAB28E4-94E0-4F71-B103-CE73FA3A8846}" dt="2024-10-01T09:12:35.725" v="699" actId="478"/>
            <ac:spMkLst>
              <pc:docMk/>
              <pc:sldMasterMk cId="1825700302" sldId="2147483648"/>
              <pc:sldLayoutMk cId="1084312090" sldId="2147483676"/>
              <ac:spMk id="3" creationId="{3D292171-CACB-ADDE-CE0E-A6776B9BBFC6}"/>
            </ac:spMkLst>
          </pc:spChg>
          <pc:spChg chg="del">
            <ac:chgData name="Stephen Walker" userId="fda1f2e699285ab7" providerId="LiveId" clId="{CCAB28E4-94E0-4F71-B103-CE73FA3A8846}" dt="2024-10-01T09:12:35.725" v="699" actId="478"/>
            <ac:spMkLst>
              <pc:docMk/>
              <pc:sldMasterMk cId="1825700302" sldId="2147483648"/>
              <pc:sldLayoutMk cId="1084312090" sldId="2147483676"/>
              <ac:spMk id="4" creationId="{659031D1-50BD-3ECB-C92C-02E7930DBDF1}"/>
            </ac:spMkLst>
          </pc:spChg>
          <pc:spChg chg="del">
            <ac:chgData name="Stephen Walker" userId="fda1f2e699285ab7" providerId="LiveId" clId="{CCAB28E4-94E0-4F71-B103-CE73FA3A8846}" dt="2024-10-01T09:12:35.725" v="699" actId="478"/>
            <ac:spMkLst>
              <pc:docMk/>
              <pc:sldMasterMk cId="1825700302" sldId="2147483648"/>
              <pc:sldLayoutMk cId="1084312090" sldId="2147483676"/>
              <ac:spMk id="6" creationId="{18DC2432-3DC8-7585-98B3-5F771044A1F5}"/>
            </ac:spMkLst>
          </pc:spChg>
          <pc:spChg chg="add mod">
            <ac:chgData name="Stephen Walker" userId="fda1f2e699285ab7" providerId="LiveId" clId="{CCAB28E4-94E0-4F71-B103-CE73FA3A8846}" dt="2024-10-01T09:12:36.090" v="700"/>
            <ac:spMkLst>
              <pc:docMk/>
              <pc:sldMasterMk cId="1825700302" sldId="2147483648"/>
              <pc:sldLayoutMk cId="1084312090" sldId="2147483676"/>
              <ac:spMk id="14" creationId="{AC741B80-F99A-8B06-0446-CC2603952029}"/>
            </ac:spMkLst>
          </pc:spChg>
          <pc:spChg chg="mod">
            <ac:chgData name="Stephen Walker" userId="fda1f2e699285ab7" providerId="LiveId" clId="{CCAB28E4-94E0-4F71-B103-CE73FA3A8846}" dt="2024-10-01T09:33:25.039" v="729" actId="20577"/>
            <ac:spMkLst>
              <pc:docMk/>
              <pc:sldMasterMk cId="1825700302" sldId="2147483648"/>
              <pc:sldLayoutMk cId="1084312090" sldId="2147483676"/>
              <ac:spMk id="17" creationId="{E461D019-3033-B31B-482A-6DA3AAE79919}"/>
            </ac:spMkLst>
          </pc:spChg>
          <pc:grpChg chg="del">
            <ac:chgData name="Stephen Walker" userId="fda1f2e699285ab7" providerId="LiveId" clId="{CCAB28E4-94E0-4F71-B103-CE73FA3A8846}" dt="2024-10-01T09:12:35.725" v="699" actId="478"/>
            <ac:grpSpMkLst>
              <pc:docMk/>
              <pc:sldMasterMk cId="1825700302" sldId="2147483648"/>
              <pc:sldLayoutMk cId="1084312090" sldId="2147483676"/>
              <ac:grpSpMk id="7" creationId="{066D296D-19FE-5005-76D1-80119FBEF9E0}"/>
            </ac:grpSpMkLst>
          </pc:grpChg>
          <pc:grpChg chg="add mod">
            <ac:chgData name="Stephen Walker" userId="fda1f2e699285ab7" providerId="LiveId" clId="{CCAB28E4-94E0-4F71-B103-CE73FA3A8846}" dt="2024-10-01T09:12:36.090" v="700"/>
            <ac:grpSpMkLst>
              <pc:docMk/>
              <pc:sldMasterMk cId="1825700302" sldId="2147483648"/>
              <pc:sldLayoutMk cId="1084312090" sldId="2147483676"/>
              <ac:grpSpMk id="15" creationId="{BBFC70B9-5CB6-8295-4199-2B14A20D44B7}"/>
            </ac:grpSpMkLst>
          </pc:grpChg>
          <pc:picChg chg="del">
            <ac:chgData name="Stephen Walker" userId="fda1f2e699285ab7" providerId="LiveId" clId="{CCAB28E4-94E0-4F71-B103-CE73FA3A8846}" dt="2024-10-01T09:12:35.725" v="699" actId="478"/>
            <ac:picMkLst>
              <pc:docMk/>
              <pc:sldMasterMk cId="1825700302" sldId="2147483648"/>
              <pc:sldLayoutMk cId="1084312090" sldId="2147483676"/>
              <ac:picMk id="2" creationId="{35508B03-CBF9-669B-BF66-0E9C7501AC47}"/>
            </ac:picMkLst>
          </pc:picChg>
          <pc:picChg chg="del">
            <ac:chgData name="Stephen Walker" userId="fda1f2e699285ab7" providerId="LiveId" clId="{CCAB28E4-94E0-4F71-B103-CE73FA3A8846}" dt="2024-10-01T09:12:35.725" v="699" actId="478"/>
            <ac:picMkLst>
              <pc:docMk/>
              <pc:sldMasterMk cId="1825700302" sldId="2147483648"/>
              <pc:sldLayoutMk cId="1084312090" sldId="2147483676"/>
              <ac:picMk id="5" creationId="{17AD42A5-1F1F-FBA5-523D-0B074BEDC2C6}"/>
            </ac:picMkLst>
          </pc:picChg>
          <pc:picChg chg="add mod ord">
            <ac:chgData name="Stephen Walker" userId="fda1f2e699285ab7" providerId="LiveId" clId="{CCAB28E4-94E0-4F71-B103-CE73FA3A8846}" dt="2024-10-01T09:13:06.494" v="703" actId="167"/>
            <ac:picMkLst>
              <pc:docMk/>
              <pc:sldMasterMk cId="1825700302" sldId="2147483648"/>
              <pc:sldLayoutMk cId="1084312090" sldId="2147483676"/>
              <ac:picMk id="10" creationId="{B0CE6941-A9B5-A245-FF17-950D85B811A9}"/>
            </ac:picMkLst>
          </pc:picChg>
          <pc:picChg chg="add mod ord">
            <ac:chgData name="Stephen Walker" userId="fda1f2e699285ab7" providerId="LiveId" clId="{CCAB28E4-94E0-4F71-B103-CE73FA3A8846}" dt="2024-10-01T09:12:55.175" v="701" actId="167"/>
            <ac:picMkLst>
              <pc:docMk/>
              <pc:sldMasterMk cId="1825700302" sldId="2147483648"/>
              <pc:sldLayoutMk cId="1084312090" sldId="2147483676"/>
              <ac:picMk id="11" creationId="{7771BEAE-016B-37A8-9C40-E97EB77C18DC}"/>
            </ac:picMkLst>
          </pc:picChg>
          <pc:picChg chg="add mod">
            <ac:chgData name="Stephen Walker" userId="fda1f2e699285ab7" providerId="LiveId" clId="{CCAB28E4-94E0-4F71-B103-CE73FA3A8846}" dt="2024-10-01T09:12:36.090" v="700"/>
            <ac:picMkLst>
              <pc:docMk/>
              <pc:sldMasterMk cId="1825700302" sldId="2147483648"/>
              <pc:sldLayoutMk cId="1084312090" sldId="2147483676"/>
              <ac:picMk id="12" creationId="{4CFA95ED-DB07-2957-1664-2EE0D2D744C3}"/>
            </ac:picMkLst>
          </pc:picChg>
          <pc:picChg chg="add mod">
            <ac:chgData name="Stephen Walker" userId="fda1f2e699285ab7" providerId="LiveId" clId="{CCAB28E4-94E0-4F71-B103-CE73FA3A8846}" dt="2024-10-01T09:12:36.090" v="700"/>
            <ac:picMkLst>
              <pc:docMk/>
              <pc:sldMasterMk cId="1825700302" sldId="2147483648"/>
              <pc:sldLayoutMk cId="1084312090" sldId="2147483676"/>
              <ac:picMk id="13" creationId="{41CC9A3C-2848-E553-D3B1-5AAC14C0EB14}"/>
            </ac:picMkLst>
          </pc:picChg>
          <pc:picChg chg="mod">
            <ac:chgData name="Stephen Walker" userId="fda1f2e699285ab7" providerId="LiveId" clId="{CCAB28E4-94E0-4F71-B103-CE73FA3A8846}" dt="2024-10-01T09:12:36.090" v="700"/>
            <ac:picMkLst>
              <pc:docMk/>
              <pc:sldMasterMk cId="1825700302" sldId="2147483648"/>
              <pc:sldLayoutMk cId="1084312090" sldId="2147483676"/>
              <ac:picMk id="16" creationId="{07D69FCF-C1B0-83CB-ABB1-5B773C384445}"/>
            </ac:picMkLst>
          </pc:picChg>
        </pc:sldLayoutChg>
        <pc:sldLayoutChg chg="addSp delSp modSp mod">
          <pc:chgData name="Stephen Walker" userId="fda1f2e699285ab7" providerId="LiveId" clId="{CCAB28E4-94E0-4F71-B103-CE73FA3A8846}" dt="2024-10-01T09:37:16.671" v="773" actId="207"/>
          <pc:sldLayoutMkLst>
            <pc:docMk/>
            <pc:sldMasterMk cId="1825700302" sldId="2147483648"/>
            <pc:sldLayoutMk cId="1918968662" sldId="2147483677"/>
          </pc:sldLayoutMkLst>
          <pc:spChg chg="mod">
            <ac:chgData name="Stephen Walker" userId="fda1f2e699285ab7" providerId="LiveId" clId="{CCAB28E4-94E0-4F71-B103-CE73FA3A8846}" dt="2024-10-01T09:32:07.185" v="725" actId="207"/>
            <ac:spMkLst>
              <pc:docMk/>
              <pc:sldMasterMk cId="1825700302" sldId="2147483648"/>
              <pc:sldLayoutMk cId="1918968662" sldId="2147483677"/>
              <ac:spMk id="2" creationId="{BF2FC046-94AA-4950-A75D-DE1D547BA9DA}"/>
            </ac:spMkLst>
          </pc:spChg>
          <pc:spChg chg="del">
            <ac:chgData name="Stephen Walker" userId="fda1f2e699285ab7" providerId="LiveId" clId="{CCAB28E4-94E0-4F71-B103-CE73FA3A8846}" dt="2024-10-01T09:36:49.476" v="763" actId="478"/>
            <ac:spMkLst>
              <pc:docMk/>
              <pc:sldMasterMk cId="1825700302" sldId="2147483648"/>
              <pc:sldLayoutMk cId="1918968662" sldId="2147483677"/>
              <ac:spMk id="9" creationId="{2141BC3F-123A-2A30-1F76-C7A51289845D}"/>
            </ac:spMkLst>
          </pc:spChg>
          <pc:spChg chg="mod">
            <ac:chgData name="Stephen Walker" userId="fda1f2e699285ab7" providerId="LiveId" clId="{CCAB28E4-94E0-4F71-B103-CE73FA3A8846}" dt="2024-10-01T09:37:16.671" v="773" actId="207"/>
            <ac:spMkLst>
              <pc:docMk/>
              <pc:sldMasterMk cId="1825700302" sldId="2147483648"/>
              <pc:sldLayoutMk cId="1918968662" sldId="2147483677"/>
              <ac:spMk id="11" creationId="{D46D1506-FDEA-82EB-5FA9-B6EDE3916ACF}"/>
            </ac:spMkLst>
          </pc:spChg>
          <pc:picChg chg="add mod">
            <ac:chgData name="Stephen Walker" userId="fda1f2e699285ab7" providerId="LiveId" clId="{CCAB28E4-94E0-4F71-B103-CE73FA3A8846}" dt="2024-10-01T09:06:24.276" v="627"/>
            <ac:picMkLst>
              <pc:docMk/>
              <pc:sldMasterMk cId="1825700302" sldId="2147483648"/>
              <pc:sldLayoutMk cId="1918968662" sldId="2147483677"/>
              <ac:picMk id="4" creationId="{DBEF78B2-2613-B5E5-4EF9-65AEA5B0C140}"/>
            </ac:picMkLst>
          </pc:picChg>
          <pc:picChg chg="del">
            <ac:chgData name="Stephen Walker" userId="fda1f2e699285ab7" providerId="LiveId" clId="{CCAB28E4-94E0-4F71-B103-CE73FA3A8846}" dt="2024-10-01T09:06:23.891" v="626" actId="478"/>
            <ac:picMkLst>
              <pc:docMk/>
              <pc:sldMasterMk cId="1825700302" sldId="2147483648"/>
              <pc:sldLayoutMk cId="1918968662" sldId="2147483677"/>
              <ac:picMk id="5" creationId="{2DE997C2-9B92-CA38-11CB-BE191A84F36D}"/>
            </ac:picMkLst>
          </pc:picChg>
          <pc:picChg chg="add mod ord">
            <ac:chgData name="Stephen Walker" userId="fda1f2e699285ab7" providerId="LiveId" clId="{CCAB28E4-94E0-4F71-B103-CE73FA3A8846}" dt="2024-10-01T09:37:09.431" v="771" actId="167"/>
            <ac:picMkLst>
              <pc:docMk/>
              <pc:sldMasterMk cId="1825700302" sldId="2147483648"/>
              <pc:sldLayoutMk cId="1918968662" sldId="2147483677"/>
              <ac:picMk id="6" creationId="{FA2BCAA4-3BA6-03CE-E0C3-A3E0D9016941}"/>
            </ac:picMkLst>
          </pc:picChg>
          <pc:picChg chg="mod ord modCrop">
            <ac:chgData name="Stephen Walker" userId="fda1f2e699285ab7" providerId="LiveId" clId="{CCAB28E4-94E0-4F71-B103-CE73FA3A8846}" dt="2024-10-01T09:37:11.147" v="772" actId="167"/>
            <ac:picMkLst>
              <pc:docMk/>
              <pc:sldMasterMk cId="1825700302" sldId="2147483648"/>
              <pc:sldLayoutMk cId="1918968662" sldId="2147483677"/>
              <ac:picMk id="8" creationId="{36DEFBB8-9961-EA55-5F02-3CBBB0FEE9FA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9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0A47E6-7060-4578-9001-77856F8F00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666"/>
            <a:ext cx="12192000" cy="6868665"/>
          </a:xfrm>
          <a:prstGeom prst="rect">
            <a:avLst/>
          </a:prstGeom>
        </p:spPr>
      </p:pic>
      <p:pic>
        <p:nvPicPr>
          <p:cNvPr id="7" name="Picture 6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853494E9-42B6-A259-C0CD-E99577CEC9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68000"/>
          </a:blip>
          <a:srcRect t="233"/>
          <a:stretch/>
        </p:blipFill>
        <p:spPr>
          <a:xfrm>
            <a:off x="2467" y="-10666"/>
            <a:ext cx="12187066" cy="6868666"/>
          </a:xfrm>
          <a:prstGeom prst="rect">
            <a:avLst/>
          </a:prstGeom>
          <a:ln>
            <a:noFill/>
          </a:ln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AD7A41C-F394-45FB-B62C-88A6B8EA478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55200" y="5360012"/>
            <a:ext cx="4815719" cy="86561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9C3046-DE7C-8BB0-B16A-57A1FDF98D0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21677" y="5445518"/>
            <a:ext cx="2907771" cy="6167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AFD426-70AC-4F9C-A42C-5741ADD6C7A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755200" y="1145894"/>
            <a:ext cx="7677600" cy="2031313"/>
          </a:xfrm>
        </p:spPr>
        <p:txBody>
          <a:bodyPr anchor="b">
            <a:noAutofit/>
          </a:bodyPr>
          <a:lstStyle>
            <a:lvl1pPr algn="l">
              <a:defRPr lang="en-IE" sz="6600" b="0" dirty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50746-1EC3-4722-BAF0-970143089E9E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745754" y="3429000"/>
            <a:ext cx="6218423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 spc="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11" name="Picture 10" descr="A pink and purple logo&#10;&#10;Description automatically generated">
            <a:extLst>
              <a:ext uri="{FF2B5EF4-FFF2-40B4-BE49-F238E27FC236}">
                <a16:creationId xmlns:a16="http://schemas.microsoft.com/office/drawing/2014/main" id="{5FC68F35-5E96-AACB-5333-00036A5C9E7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60000"/>
          </a:blip>
          <a:stretch>
            <a:fillRect/>
          </a:stretch>
        </p:blipFill>
        <p:spPr>
          <a:xfrm>
            <a:off x="9419192" y="-10665"/>
            <a:ext cx="2770341" cy="68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42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8" y="365125"/>
            <a:ext cx="10927672" cy="630555"/>
          </a:xfrm>
        </p:spPr>
        <p:txBody>
          <a:bodyPr>
            <a:normAutofit/>
          </a:bodyPr>
          <a:lstStyle>
            <a:lvl1pPr>
              <a:defRPr sz="2800" b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</a:gra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998B-2887-4E87-92C9-C43C240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8" y="1226916"/>
            <a:ext cx="10927672" cy="4757195"/>
          </a:xfrm>
        </p:spPr>
        <p:txBody>
          <a:bodyPr>
            <a:normAutofit/>
          </a:bodyPr>
          <a:lstStyle>
            <a:lvl1pPr marL="228600" indent="-228600">
              <a:lnSpc>
                <a:spcPts val="2300"/>
              </a:lnSpc>
              <a:buClr>
                <a:schemeClr val="accent1"/>
              </a:buClr>
              <a:buFont typeface="Community Pro" panose="02000303040000020003" pitchFamily="50" charset="0"/>
              <a:buChar char="↗"/>
              <a:defRPr sz="1800">
                <a:solidFill>
                  <a:schemeClr val="accent3"/>
                </a:solidFill>
              </a:defRPr>
            </a:lvl1pPr>
            <a:lvl2pPr marL="685800" indent="-228600">
              <a:lnSpc>
                <a:spcPts val="2300"/>
              </a:lnSpc>
              <a:buClr>
                <a:schemeClr val="accent1"/>
              </a:buClr>
              <a:buFont typeface="Community Pro" panose="02000303040000020003" pitchFamily="50" charset="0"/>
              <a:buChar char="↗"/>
              <a:defRPr sz="1600">
                <a:solidFill>
                  <a:schemeClr val="accent3"/>
                </a:solidFill>
              </a:defRPr>
            </a:lvl2pPr>
            <a:lvl3pPr marL="1143000" indent="-228600">
              <a:lnSpc>
                <a:spcPts val="2300"/>
              </a:lnSpc>
              <a:buClr>
                <a:schemeClr val="accent1"/>
              </a:buClr>
              <a:buFont typeface="Community Pro" panose="02000303040000020003" pitchFamily="50" charset="0"/>
              <a:buChar char="↗"/>
              <a:defRPr sz="1400">
                <a:solidFill>
                  <a:schemeClr val="accent3"/>
                </a:solidFill>
              </a:defRPr>
            </a:lvl3pPr>
            <a:lvl4pPr marL="1600200" indent="-228600">
              <a:lnSpc>
                <a:spcPts val="2300"/>
              </a:lnSpc>
              <a:buClr>
                <a:schemeClr val="accent1"/>
              </a:buClr>
              <a:buFont typeface="Community Pro" panose="02000303040000020003" pitchFamily="50" charset="0"/>
              <a:buChar char="↗"/>
              <a:defRPr sz="1200">
                <a:solidFill>
                  <a:schemeClr val="accent3"/>
                </a:solidFill>
              </a:defRPr>
            </a:lvl4pPr>
            <a:lvl5pPr marL="2057400" indent="-228600">
              <a:lnSpc>
                <a:spcPts val="2300"/>
              </a:lnSpc>
              <a:buClr>
                <a:schemeClr val="accent1"/>
              </a:buClr>
              <a:buFont typeface="Community Pro" panose="02000303040000020003" pitchFamily="50" charset="0"/>
              <a:buChar char="↗"/>
              <a:defRPr sz="12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38165-EB65-4FEE-9396-01D56D0D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369" y="6342928"/>
            <a:ext cx="492760" cy="365125"/>
          </a:xfrm>
        </p:spPr>
        <p:txBody>
          <a:bodyPr/>
          <a:lstStyle>
            <a:lvl1pPr algn="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3BEC29F-2FD3-4435-A541-0CB37C7D4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70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8" y="365125"/>
            <a:ext cx="11194854" cy="630555"/>
          </a:xfrm>
        </p:spPr>
        <p:txBody>
          <a:bodyPr>
            <a:normAutofit/>
          </a:bodyPr>
          <a:lstStyle>
            <a:lvl1pPr>
              <a:defRPr sz="2800" b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</a:gra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998B-2887-4E87-92C9-C43C240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8" y="1274758"/>
            <a:ext cx="5338064" cy="4774883"/>
          </a:xfrm>
        </p:spPr>
        <p:txBody>
          <a:bodyPr>
            <a:normAutofit/>
          </a:bodyPr>
          <a:lstStyle>
            <a:lvl1pPr marL="2286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800"/>
            </a:lvl1pPr>
            <a:lvl2pPr marL="6858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600"/>
            </a:lvl2pPr>
            <a:lvl3pPr marL="11430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400"/>
            </a:lvl3pPr>
            <a:lvl4pPr marL="16002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200"/>
            </a:lvl4pPr>
            <a:lvl5pPr marL="20574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47D239F-6210-4976-9059-C408245698F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2918" y="1274758"/>
            <a:ext cx="5338064" cy="4774883"/>
          </a:xfrm>
        </p:spPr>
        <p:txBody>
          <a:bodyPr>
            <a:normAutofit/>
          </a:bodyPr>
          <a:lstStyle>
            <a:lvl1pPr marL="2286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800"/>
            </a:lvl1pPr>
            <a:lvl2pPr marL="6858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600"/>
            </a:lvl2pPr>
            <a:lvl3pPr marL="11430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400"/>
            </a:lvl3pPr>
            <a:lvl4pPr marL="16002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200"/>
            </a:lvl4pPr>
            <a:lvl5pPr marL="20574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AF48869-2E98-4439-8CF8-89C480085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369" y="6342928"/>
            <a:ext cx="492760" cy="365125"/>
          </a:xfrm>
        </p:spPr>
        <p:txBody>
          <a:bodyPr/>
          <a:lstStyle>
            <a:lvl1pPr algn="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12E5E20-18C9-1701-1D16-19017F1284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6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8" y="365125"/>
            <a:ext cx="10927672" cy="630555"/>
          </a:xfrm>
        </p:spPr>
        <p:txBody>
          <a:bodyPr>
            <a:normAutofit/>
          </a:bodyPr>
          <a:lstStyle>
            <a:lvl1pPr>
              <a:defRPr sz="2800" b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</a:gra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9ADEACC-288A-468D-97D4-43D808D3F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369" y="6342928"/>
            <a:ext cx="492760" cy="365125"/>
          </a:xfrm>
        </p:spPr>
        <p:txBody>
          <a:bodyPr/>
          <a:lstStyle>
            <a:lvl1pPr algn="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43BDC83-380C-5F48-5AC5-6100746FDA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44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615FF7B-9C96-4E59-AAEC-B63560E6B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369" y="6342928"/>
            <a:ext cx="492760" cy="365125"/>
          </a:xfrm>
        </p:spPr>
        <p:txBody>
          <a:bodyPr/>
          <a:lstStyle>
            <a:lvl1pPr algn="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8F84598-0BE2-3460-76A9-AB48F2C46E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215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with image to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3CA174-F02D-4F77-B99A-86BDEA422E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99" y="0"/>
            <a:ext cx="391610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8" y="365125"/>
            <a:ext cx="7398358" cy="630555"/>
          </a:xfrm>
        </p:spPr>
        <p:txBody>
          <a:bodyPr>
            <a:normAutofit/>
          </a:bodyPr>
          <a:lstStyle>
            <a:lvl1pPr>
              <a:defRPr sz="2800" b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  <a:tileRect/>
                </a:gra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998B-2887-4E87-92C9-C43C240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8" y="1281862"/>
            <a:ext cx="7398358" cy="4774883"/>
          </a:xfrm>
        </p:spPr>
        <p:txBody>
          <a:bodyPr>
            <a:normAutofit/>
          </a:bodyPr>
          <a:lstStyle>
            <a:lvl1pPr marL="2286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800"/>
            </a:lvl1pPr>
            <a:lvl2pPr marL="6858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600"/>
            </a:lvl2pPr>
            <a:lvl3pPr marL="11430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400"/>
            </a:lvl3pPr>
            <a:lvl4pPr marL="16002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200"/>
            </a:lvl4pPr>
            <a:lvl5pPr marL="2057400" indent="-228600">
              <a:buClr>
                <a:schemeClr val="accent1"/>
              </a:buClr>
              <a:buFont typeface="Community Pro" panose="02000303040000020003" pitchFamily="50" charset="0"/>
              <a:buChar char="↗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B3C71BC-FC49-422B-9DEA-8A7947A77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31726" y="6342927"/>
            <a:ext cx="492760" cy="365125"/>
          </a:xfrm>
        </p:spPr>
        <p:txBody>
          <a:bodyPr/>
          <a:lstStyle>
            <a:lvl1pPr algn="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260246A-8AEF-0F56-82B3-55AE8F78A9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  <p:pic>
        <p:nvPicPr>
          <p:cNvPr id="6" name="Picture 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4603A95E-B588-AC40-2B0A-5330928CDA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alphaModFix amt="41000"/>
          </a:blip>
          <a:srcRect t="194" b="1"/>
          <a:stretch/>
        </p:blipFill>
        <p:spPr>
          <a:xfrm>
            <a:off x="8275896" y="0"/>
            <a:ext cx="39161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25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with image to r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E9DD84-240F-918A-47F0-10B30E1483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99" y="0"/>
            <a:ext cx="3916104" cy="6858000"/>
          </a:xfrm>
          <a:prstGeom prst="rect">
            <a:avLst/>
          </a:prstGeom>
        </p:spPr>
      </p:pic>
      <p:pic>
        <p:nvPicPr>
          <p:cNvPr id="8" name="Picture 7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ED7AAC39-7256-F9CE-C3E4-FED6C5087D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8275896" y="0"/>
            <a:ext cx="391610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8" y="365125"/>
            <a:ext cx="7271037" cy="630555"/>
          </a:xfrm>
        </p:spPr>
        <p:txBody>
          <a:bodyPr>
            <a:normAutofit/>
          </a:bodyPr>
          <a:lstStyle>
            <a:lvl1pPr>
              <a:defRPr sz="2800" b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</a:gra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998B-2887-4E87-92C9-C43C240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8" y="1281862"/>
            <a:ext cx="7271037" cy="4774883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1800"/>
            </a:lvl1pPr>
            <a:lvl2pPr>
              <a:buClr>
                <a:schemeClr val="accent1"/>
              </a:buClr>
              <a:defRPr sz="1600"/>
            </a:lvl2pPr>
            <a:lvl3pPr>
              <a:buClr>
                <a:schemeClr val="accent1"/>
              </a:buClr>
              <a:defRPr sz="1400"/>
            </a:lvl3pPr>
            <a:lvl4pPr>
              <a:buClr>
                <a:schemeClr val="accent1"/>
              </a:buClr>
              <a:defRPr sz="1200"/>
            </a:lvl4pPr>
            <a:lvl5pPr>
              <a:buClr>
                <a:schemeClr val="accent1"/>
              </a:buCl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B3C71BC-FC49-422B-9DEA-8A7947A77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04405" y="6342927"/>
            <a:ext cx="492760" cy="365125"/>
          </a:xfrm>
        </p:spPr>
        <p:txBody>
          <a:bodyPr/>
          <a:lstStyle>
            <a:lvl1pPr algn="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34CFE76-6556-1043-58AD-74E21B8251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68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&amp; 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3CA174-F02D-4F77-B99A-86BDEA422E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9"/>
          <a:stretch/>
        </p:blipFill>
        <p:spPr>
          <a:xfrm>
            <a:off x="6096000" y="0"/>
            <a:ext cx="6096001" cy="6858000"/>
          </a:xfrm>
          <a:prstGeom prst="rect">
            <a:avLst/>
          </a:prstGeom>
        </p:spPr>
      </p:pic>
      <p:pic>
        <p:nvPicPr>
          <p:cNvPr id="7" name="Picture 6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964D4389-A931-EC99-FAE9-53E6B18188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7" y="365125"/>
            <a:ext cx="5243743" cy="630555"/>
          </a:xfrm>
        </p:spPr>
        <p:txBody>
          <a:bodyPr>
            <a:normAutofit/>
          </a:bodyPr>
          <a:lstStyle>
            <a:lvl1pPr>
              <a:defRPr sz="2800" b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</a:gradFill>
              </a:defRPr>
            </a:lvl1pPr>
          </a:lstStyle>
          <a:p>
            <a:r>
              <a:rPr lang="en-US" dirty="0"/>
              <a:t>Click to edit title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998B-2887-4E87-92C9-C43C240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7" y="1342910"/>
            <a:ext cx="5243743" cy="4774883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1800"/>
            </a:lvl1pPr>
            <a:lvl2pPr>
              <a:buClr>
                <a:schemeClr val="accent1"/>
              </a:buClr>
              <a:defRPr sz="1600"/>
            </a:lvl2pPr>
            <a:lvl3pPr>
              <a:buClr>
                <a:schemeClr val="accent1"/>
              </a:buClr>
              <a:defRPr sz="1400"/>
            </a:lvl3pPr>
            <a:lvl4pPr>
              <a:buClr>
                <a:schemeClr val="accent1"/>
              </a:buClr>
              <a:defRPr sz="1200"/>
            </a:lvl4pPr>
            <a:lvl5pPr>
              <a:buClr>
                <a:schemeClr val="accent1"/>
              </a:buCl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38165-EB65-4FEE-9396-01D56D0D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469599" y="6356350"/>
            <a:ext cx="492760" cy="365125"/>
          </a:xfrm>
        </p:spPr>
        <p:txBody>
          <a:bodyPr/>
          <a:lstStyle>
            <a:lvl1pPr>
              <a:defRPr b="0">
                <a:solidFill>
                  <a:schemeClr val="accent3"/>
                </a:solidFill>
                <a:latin typeface="+mj-lt"/>
              </a:defRPr>
            </a:lvl1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91CE44-9364-4D46-B986-DE660564B9C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7326773" y="995680"/>
            <a:ext cx="3634452" cy="477488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4400" b="0">
                <a:solidFill>
                  <a:schemeClr val="bg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statement here</a:t>
            </a:r>
            <a:endParaRPr lang="en-IE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644E8DD-5234-44AE-A1A1-97EB56D8834F}"/>
              </a:ext>
            </a:extLst>
          </p:cNvPr>
          <p:cNvSpPr txBox="1">
            <a:spLocks/>
          </p:cNvSpPr>
          <p:nvPr userDrawn="1"/>
        </p:nvSpPr>
        <p:spPr>
          <a:xfrm>
            <a:off x="5325640" y="6342927"/>
            <a:ext cx="492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5DEF8CA-5198-F45F-BE7D-E4978C32068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83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Statem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9617BB2-0E24-87D7-7CA8-61A600527E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1" cy="6858000"/>
          </a:xfrm>
          <a:prstGeom prst="rect">
            <a:avLst/>
          </a:prstGeom>
        </p:spPr>
      </p:pic>
      <p:pic>
        <p:nvPicPr>
          <p:cNvPr id="6" name="Picture 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D360D66F-BC49-0A0D-083D-256F748037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7" y="365125"/>
            <a:ext cx="5243743" cy="630555"/>
          </a:xfrm>
        </p:spPr>
        <p:txBody>
          <a:bodyPr>
            <a:normAutofit/>
          </a:bodyPr>
          <a:lstStyle>
            <a:lvl1pPr>
              <a:defRPr lang="en-IE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</a:gradFill>
              </a:defRPr>
            </a:lvl1pPr>
          </a:lstStyle>
          <a:p>
            <a:r>
              <a:rPr lang="en-US" dirty="0"/>
              <a:t>Click to edit title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998B-2887-4E87-92C9-C43C240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7" y="1342910"/>
            <a:ext cx="5243743" cy="4774883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1800"/>
            </a:lvl1pPr>
            <a:lvl2pPr>
              <a:buClr>
                <a:schemeClr val="accent1"/>
              </a:buClr>
              <a:defRPr sz="1600"/>
            </a:lvl2pPr>
            <a:lvl3pPr>
              <a:buClr>
                <a:schemeClr val="accent1"/>
              </a:buClr>
              <a:defRPr sz="1400"/>
            </a:lvl3pPr>
            <a:lvl4pPr>
              <a:buClr>
                <a:schemeClr val="accent1"/>
              </a:buClr>
              <a:defRPr sz="1200"/>
            </a:lvl4pPr>
            <a:lvl5pPr>
              <a:buClr>
                <a:schemeClr val="accent1"/>
              </a:buCl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644E8DD-5234-44AE-A1A1-97EB56D8834F}"/>
              </a:ext>
            </a:extLst>
          </p:cNvPr>
          <p:cNvSpPr txBox="1">
            <a:spLocks/>
          </p:cNvSpPr>
          <p:nvPr userDrawn="1"/>
        </p:nvSpPr>
        <p:spPr>
          <a:xfrm>
            <a:off x="5325640" y="6342927"/>
            <a:ext cx="492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940C56B-F9F6-7FFE-E1D3-5061ED2AB6E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7326773" y="995680"/>
            <a:ext cx="3634452" cy="477488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4400" b="0">
                <a:solidFill>
                  <a:schemeClr val="bg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statement here</a:t>
            </a:r>
            <a:endParaRPr lang="en-I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82D234C-1097-491D-D999-8302A4FF69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83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&amp; Statem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6DEFBB8-9961-EA55-5F02-3CBBB0FEE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1" cy="6858000"/>
          </a:xfrm>
          <a:prstGeom prst="rect">
            <a:avLst/>
          </a:prstGeom>
        </p:spPr>
      </p:pic>
      <p:pic>
        <p:nvPicPr>
          <p:cNvPr id="6" name="Picture 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FA2BCAA4-3BA6-03CE-E0C3-A3E0D9016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2FC046-94AA-4950-A75D-DE1D547BA9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27" y="365125"/>
            <a:ext cx="5243743" cy="630555"/>
          </a:xfrm>
        </p:spPr>
        <p:txBody>
          <a:bodyPr>
            <a:normAutofit/>
          </a:bodyPr>
          <a:lstStyle>
            <a:lvl1pPr>
              <a:defRPr lang="en-IE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10800000" scaled="1"/>
                </a:gradFill>
              </a:defRPr>
            </a:lvl1pPr>
          </a:lstStyle>
          <a:p>
            <a:r>
              <a:rPr lang="en-US" dirty="0"/>
              <a:t>Click to edit title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998B-2887-4E87-92C9-C43C240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7" y="1342910"/>
            <a:ext cx="5243743" cy="4774883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1800"/>
            </a:lvl1pPr>
            <a:lvl2pPr>
              <a:buClr>
                <a:schemeClr val="accent1"/>
              </a:buClr>
              <a:defRPr sz="1600"/>
            </a:lvl2pPr>
            <a:lvl3pPr>
              <a:buClr>
                <a:schemeClr val="accent1"/>
              </a:buClr>
              <a:defRPr sz="1400"/>
            </a:lvl3pPr>
            <a:lvl4pPr>
              <a:buClr>
                <a:schemeClr val="accent1"/>
              </a:buClr>
              <a:defRPr sz="1200"/>
            </a:lvl4pPr>
            <a:lvl5pPr>
              <a:buClr>
                <a:schemeClr val="accent1"/>
              </a:buCl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644E8DD-5234-44AE-A1A1-97EB56D8834F}"/>
              </a:ext>
            </a:extLst>
          </p:cNvPr>
          <p:cNvSpPr txBox="1">
            <a:spLocks/>
          </p:cNvSpPr>
          <p:nvPr userDrawn="1"/>
        </p:nvSpPr>
        <p:spPr>
          <a:xfrm>
            <a:off x="5325640" y="6342927"/>
            <a:ext cx="492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FCAFD2-9088-48B3-8DB0-3CA7F764EA94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46D1506-FDEA-82EB-5FA9-B6EDE3916AC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7326773" y="995680"/>
            <a:ext cx="3634452" cy="477488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4400" b="0">
                <a:solidFill>
                  <a:schemeClr val="bg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statement here</a:t>
            </a:r>
            <a:endParaRPr lang="en-I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BEF78B2-2613-B5E5-4EF9-65AEA5B0C1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26128" y="6305021"/>
            <a:ext cx="1923533" cy="3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968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a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0A47E6-7060-4578-9001-77856F8F00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9833" cy="6858000"/>
          </a:xfrm>
          <a:prstGeom prst="rect">
            <a:avLst/>
          </a:prstGeom>
        </p:spPr>
      </p:pic>
      <p:pic>
        <p:nvPicPr>
          <p:cNvPr id="5" name="Picture 4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E4CED242-08FA-396B-C2D9-5536A4283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59000"/>
          </a:blip>
          <a:srcRect t="194" b="1394"/>
          <a:stretch/>
        </p:blipFill>
        <p:spPr>
          <a:xfrm>
            <a:off x="-1" y="2"/>
            <a:ext cx="12189834" cy="6857998"/>
          </a:xfrm>
          <a:prstGeom prst="rect">
            <a:avLst/>
          </a:prstGeom>
        </p:spPr>
      </p:pic>
      <p:pic>
        <p:nvPicPr>
          <p:cNvPr id="3" name="Picture 2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73B854A1-4C19-69F3-978D-66EFBDB79E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82000"/>
          </a:blip>
          <a:srcRect t="194" b="1394"/>
          <a:stretch/>
        </p:blipFill>
        <p:spPr>
          <a:xfrm>
            <a:off x="-1" y="5072682"/>
            <a:ext cx="12189834" cy="178531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9FAC759C-8808-8AF7-A44B-4015D20460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474751" y="2116007"/>
            <a:ext cx="5287284" cy="9503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AFD426-70AC-4F9C-A42C-5741ADD6C7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4608" y="3095567"/>
            <a:ext cx="4822784" cy="1288789"/>
          </a:xfrm>
        </p:spPr>
        <p:txBody>
          <a:bodyPr anchor="t">
            <a:normAutofit/>
          </a:bodyPr>
          <a:lstStyle>
            <a:lvl1pPr algn="ctr">
              <a:defRPr sz="3600" b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Insert thank you message</a:t>
            </a:r>
            <a:endParaRPr lang="en-I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ADEED9A-F248-4867-A934-0F1A65EBC04C}"/>
              </a:ext>
            </a:extLst>
          </p:cNvPr>
          <p:cNvGrpSpPr/>
          <p:nvPr userDrawn="1"/>
        </p:nvGrpSpPr>
        <p:grpSpPr>
          <a:xfrm>
            <a:off x="2788960" y="5475853"/>
            <a:ext cx="6505511" cy="490663"/>
            <a:chOff x="4245346" y="5836588"/>
            <a:chExt cx="6505511" cy="490663"/>
          </a:xfrm>
        </p:grpSpPr>
        <p:pic>
          <p:nvPicPr>
            <p:cNvPr id="11" name="Picture 10" descr="A close up of a sign&#10;&#10;Description automatically generated">
              <a:extLst>
                <a:ext uri="{FF2B5EF4-FFF2-40B4-BE49-F238E27FC236}">
                  <a16:creationId xmlns:a16="http://schemas.microsoft.com/office/drawing/2014/main" id="{3E4176B4-1867-405D-A8D2-DF13FC294B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5346" y="5836588"/>
              <a:ext cx="733051" cy="49066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711C546-2E37-4A3F-BF79-6B377168A446}"/>
                </a:ext>
              </a:extLst>
            </p:cNvPr>
            <p:cNvSpPr txBox="1"/>
            <p:nvPr userDrawn="1"/>
          </p:nvSpPr>
          <p:spPr>
            <a:xfrm>
              <a:off x="5107082" y="5865586"/>
              <a:ext cx="5643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This project has received funding from the European Union’s Horizon Europe research and innovation </a:t>
              </a:r>
              <a:r>
                <a:rPr lang="en-US" sz="1200" dirty="0" err="1">
                  <a:solidFill>
                    <a:schemeClr val="bg1"/>
                  </a:solidFill>
                </a:rPr>
                <a:t>programme</a:t>
              </a:r>
              <a:r>
                <a:rPr lang="en-US" sz="1200" dirty="0">
                  <a:solidFill>
                    <a:schemeClr val="bg1"/>
                  </a:solidFill>
                </a:rPr>
                <a:t> under Grant Agreement No. 101168007.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096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F578C7-2F2D-5AA1-8D48-75A726A25C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00859216-50F1-CCC1-23E8-AB3E729AA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68000"/>
          </a:blip>
          <a:srcRect t="233"/>
          <a:stretch/>
        </p:blipFill>
        <p:spPr>
          <a:xfrm>
            <a:off x="2467" y="-10666"/>
            <a:ext cx="12187066" cy="6868666"/>
          </a:xfrm>
          <a:prstGeom prst="rect">
            <a:avLst/>
          </a:prstGeom>
          <a:ln>
            <a:noFill/>
          </a:ln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A038F809-055C-E5DE-42D0-CB0F60BEE5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55200" y="5360012"/>
            <a:ext cx="4815719" cy="86561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919FBE92-7DE0-D81E-D7A3-D9EC3403174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21677" y="5445518"/>
            <a:ext cx="2907771" cy="61670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72B249C-A2CE-509E-42A5-AF3557F079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5200" y="1169043"/>
            <a:ext cx="7677600" cy="2008164"/>
          </a:xfrm>
        </p:spPr>
        <p:txBody>
          <a:bodyPr anchor="b">
            <a:noAutofit/>
          </a:bodyPr>
          <a:lstStyle>
            <a:lvl1pPr algn="l">
              <a:defRPr lang="en-IE" sz="6600" b="0" dirty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EAAD70B-BEDE-3177-ECD7-DA0E03D15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754" y="3429000"/>
            <a:ext cx="6218423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 spc="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15" name="Picture 14" descr="A pink and purple logo&#10;&#10;Description automatically generated">
            <a:extLst>
              <a:ext uri="{FF2B5EF4-FFF2-40B4-BE49-F238E27FC236}">
                <a16:creationId xmlns:a16="http://schemas.microsoft.com/office/drawing/2014/main" id="{F8BA18AB-BF05-E713-A2F9-CEE13AC3F8C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60000"/>
          </a:blip>
          <a:stretch>
            <a:fillRect/>
          </a:stretch>
        </p:blipFill>
        <p:spPr>
          <a:xfrm>
            <a:off x="9419192" y="-10665"/>
            <a:ext cx="2770341" cy="68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587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0CE6941-A9B5-A245-FF17-950D85B811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9833" cy="6858000"/>
          </a:xfrm>
          <a:prstGeom prst="rect">
            <a:avLst/>
          </a:prstGeom>
        </p:spPr>
      </p:pic>
      <p:pic>
        <p:nvPicPr>
          <p:cNvPr id="11" name="Picture 10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7771BEAE-016B-37A8-9C40-E97EB77C18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59000"/>
          </a:blip>
          <a:srcRect t="194" b="1394"/>
          <a:stretch/>
        </p:blipFill>
        <p:spPr>
          <a:xfrm>
            <a:off x="-1" y="2"/>
            <a:ext cx="12189834" cy="6857998"/>
          </a:xfrm>
          <a:prstGeom prst="rect">
            <a:avLst/>
          </a:prstGeom>
        </p:spPr>
      </p:pic>
      <p:pic>
        <p:nvPicPr>
          <p:cNvPr id="12" name="Picture 11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4CFA95ED-DB07-2957-1664-2EE0D2D744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82000"/>
          </a:blip>
          <a:srcRect t="194" b="1394"/>
          <a:stretch/>
        </p:blipFill>
        <p:spPr>
          <a:xfrm>
            <a:off x="-1" y="5072682"/>
            <a:ext cx="12189834" cy="1785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1CC9A3C-2848-E553-D3B1-5AAC14C0EB1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474751" y="2116007"/>
            <a:ext cx="5287284" cy="950372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AC741B80-F99A-8B06-0446-CC260395202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4608" y="3095567"/>
            <a:ext cx="4822784" cy="1288789"/>
          </a:xfrm>
        </p:spPr>
        <p:txBody>
          <a:bodyPr anchor="t">
            <a:normAutofit/>
          </a:bodyPr>
          <a:lstStyle>
            <a:lvl1pPr algn="ctr">
              <a:defRPr sz="3600" b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Insert thank you message</a:t>
            </a:r>
            <a:endParaRPr lang="en-IE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BFC70B9-5CB6-8295-4199-2B14A20D44B7}"/>
              </a:ext>
            </a:extLst>
          </p:cNvPr>
          <p:cNvGrpSpPr/>
          <p:nvPr userDrawn="1"/>
        </p:nvGrpSpPr>
        <p:grpSpPr>
          <a:xfrm>
            <a:off x="2788960" y="5475853"/>
            <a:ext cx="6505511" cy="490663"/>
            <a:chOff x="4245346" y="5836588"/>
            <a:chExt cx="6505511" cy="490663"/>
          </a:xfrm>
        </p:grpSpPr>
        <p:pic>
          <p:nvPicPr>
            <p:cNvPr id="16" name="Picture 15" descr="A close up of a sign&#10;&#10;Description automatically generated">
              <a:extLst>
                <a:ext uri="{FF2B5EF4-FFF2-40B4-BE49-F238E27FC236}">
                  <a16:creationId xmlns:a16="http://schemas.microsoft.com/office/drawing/2014/main" id="{07D69FCF-C1B0-83CB-ABB1-5B773C3844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5346" y="5836588"/>
              <a:ext cx="733051" cy="49066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61D019-3033-B31B-482A-6DA3AAE79919}"/>
                </a:ext>
              </a:extLst>
            </p:cNvPr>
            <p:cNvSpPr txBox="1"/>
            <p:nvPr userDrawn="1"/>
          </p:nvSpPr>
          <p:spPr>
            <a:xfrm>
              <a:off x="5107082" y="5865586"/>
              <a:ext cx="5643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This project has received funding from the European Union’s Horizon Europe research and innovation </a:t>
              </a:r>
              <a:r>
                <a:rPr lang="en-US" sz="1200" dirty="0" err="1">
                  <a:solidFill>
                    <a:schemeClr val="bg1"/>
                  </a:solidFill>
                </a:rPr>
                <a:t>programme</a:t>
              </a:r>
              <a:r>
                <a:rPr lang="en-US" sz="1200" dirty="0">
                  <a:solidFill>
                    <a:schemeClr val="bg1"/>
                  </a:solidFill>
                </a:rPr>
                <a:t> under Grant Agreement No. 101168007.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4312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848A25-5CF1-7611-6802-4D2F3B943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0" name="Picture 9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EE31F823-979B-CCA9-13EB-43B7BB0BCD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68000"/>
          </a:blip>
          <a:srcRect t="233"/>
          <a:stretch/>
        </p:blipFill>
        <p:spPr>
          <a:xfrm>
            <a:off x="2467" y="-10666"/>
            <a:ext cx="12187066" cy="6868666"/>
          </a:xfrm>
          <a:prstGeom prst="rect">
            <a:avLst/>
          </a:prstGeom>
          <a:ln>
            <a:noFill/>
          </a:ln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AD48A7E-8C37-DDF9-B5A0-53D81733BA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55200" y="5360012"/>
            <a:ext cx="4815719" cy="86561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EA7F2BB4-7369-A6A6-2D52-CD2981071E7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21677" y="5445518"/>
            <a:ext cx="2907771" cy="61670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631A10D-B1AF-7BA4-F734-E6936EB595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5200" y="1192192"/>
            <a:ext cx="7677600" cy="1985015"/>
          </a:xfrm>
        </p:spPr>
        <p:txBody>
          <a:bodyPr anchor="b">
            <a:noAutofit/>
          </a:bodyPr>
          <a:lstStyle>
            <a:lvl1pPr algn="l">
              <a:defRPr lang="en-IE" sz="6600" b="0" dirty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80418BC-1518-61D6-270B-46B34585B2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754" y="3429000"/>
            <a:ext cx="6218423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 spc="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15" name="Picture 14" descr="A pink and purple logo&#10;&#10;Description automatically generated">
            <a:extLst>
              <a:ext uri="{FF2B5EF4-FFF2-40B4-BE49-F238E27FC236}">
                <a16:creationId xmlns:a16="http://schemas.microsoft.com/office/drawing/2014/main" id="{F7E61AEC-48C1-6C7F-BF89-4D6F87012E9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60000"/>
          </a:blip>
          <a:stretch>
            <a:fillRect/>
          </a:stretch>
        </p:blipFill>
        <p:spPr>
          <a:xfrm>
            <a:off x="9419192" y="-10665"/>
            <a:ext cx="2770341" cy="68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53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7B435F5-27B7-55F0-2E23-1D7EED797C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7" y="-10666"/>
            <a:ext cx="12187066" cy="6868666"/>
          </a:xfrm>
          <a:prstGeom prst="rect">
            <a:avLst/>
          </a:prstGeom>
          <a:ln>
            <a:noFill/>
          </a:ln>
        </p:spPr>
      </p:pic>
      <p:pic>
        <p:nvPicPr>
          <p:cNvPr id="22" name="Picture 21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B59995E3-8D1A-1CB8-E95B-B173D2CAE7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233"/>
          <a:stretch/>
        </p:blipFill>
        <p:spPr>
          <a:xfrm>
            <a:off x="4934" y="-10666"/>
            <a:ext cx="12187066" cy="6868666"/>
          </a:xfrm>
          <a:prstGeom prst="rect">
            <a:avLst/>
          </a:prstGeom>
          <a:ln>
            <a:noFill/>
          </a:ln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66396E9-E06C-9D60-0792-DC6BB58C23B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55200" y="5360012"/>
            <a:ext cx="4815719" cy="865610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F9495986-1630-3EAC-A2CE-C616B9D970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21677" y="5445518"/>
            <a:ext cx="2907771" cy="616706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13D705D-86F0-22D8-CDD0-775135E125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5200" y="1226916"/>
            <a:ext cx="7677600" cy="1950291"/>
          </a:xfrm>
        </p:spPr>
        <p:txBody>
          <a:bodyPr anchor="b">
            <a:noAutofit/>
          </a:bodyPr>
          <a:lstStyle>
            <a:lvl1pPr algn="l">
              <a:defRPr lang="en-IE" sz="6600" b="0" dirty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5FED5B51-B019-053C-8E83-2EDA92DCFC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754" y="3429000"/>
            <a:ext cx="6218423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 spc="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21" name="Picture 20" descr="A pink and purple logo&#10;&#10;Description automatically generated">
            <a:extLst>
              <a:ext uri="{FF2B5EF4-FFF2-40B4-BE49-F238E27FC236}">
                <a16:creationId xmlns:a16="http://schemas.microsoft.com/office/drawing/2014/main" id="{4485DB8C-04C9-3090-4CDB-13D54C19AFD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60000"/>
          </a:blip>
          <a:stretch>
            <a:fillRect/>
          </a:stretch>
        </p:blipFill>
        <p:spPr>
          <a:xfrm>
            <a:off x="9419192" y="-10665"/>
            <a:ext cx="2770341" cy="68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7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55593EC-7E1F-287F-EC16-875F75020F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818" y="0"/>
            <a:ext cx="3696180" cy="6857999"/>
          </a:xfrm>
          <a:prstGeom prst="rect">
            <a:avLst/>
          </a:prstGeom>
        </p:spPr>
      </p:pic>
      <p:pic>
        <p:nvPicPr>
          <p:cNvPr id="16" name="Picture 1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45D91A21-3B3E-FA15-7517-F0B8D17DD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2469" y="0"/>
            <a:ext cx="12189531" cy="6858000"/>
          </a:xfrm>
          <a:prstGeom prst="rect">
            <a:avLst/>
          </a:prstGeom>
        </p:spPr>
      </p:pic>
      <p:pic>
        <p:nvPicPr>
          <p:cNvPr id="17" name="Picture 16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8258CE1D-D788-F2C0-AD3E-7A988F8938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t="194" b="1394"/>
          <a:stretch/>
        </p:blipFill>
        <p:spPr>
          <a:xfrm>
            <a:off x="0" y="-1"/>
            <a:ext cx="8495818" cy="6857999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FF0779C1-7B86-5700-26CC-DF2F1A7A3E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301" y="1523436"/>
            <a:ext cx="7493895" cy="1762880"/>
          </a:xfrm>
        </p:spPr>
        <p:txBody>
          <a:bodyPr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Encode Sans Condensed SemiBold" panose="00000706000000000000" pitchFamily="2" charset="0"/>
              </a:defRPr>
            </a:lvl1pPr>
          </a:lstStyle>
          <a:p>
            <a:r>
              <a:rPr lang="en-US" dirty="0"/>
              <a:t>Click to edit section title style</a:t>
            </a:r>
            <a:endParaRPr lang="en-IE" dirty="0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318B39D-BC1E-32BD-1D6E-FD5E1C84F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158" y="3571684"/>
            <a:ext cx="5704174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4B86F4F6-74BB-A35D-F307-36882B563FA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69180" y="5226685"/>
            <a:ext cx="1003791" cy="129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690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4830A2-9A42-5445-3E7F-42F833D187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818" y="0"/>
            <a:ext cx="3707757" cy="6858000"/>
          </a:xfrm>
          <a:prstGeom prst="rect">
            <a:avLst/>
          </a:prstGeom>
        </p:spPr>
      </p:pic>
      <p:pic>
        <p:nvPicPr>
          <p:cNvPr id="6" name="Picture 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B6A93084-2C63-6834-8B57-A43931DCC8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2469" y="0"/>
            <a:ext cx="12189531" cy="6858000"/>
          </a:xfrm>
          <a:prstGeom prst="rect">
            <a:avLst/>
          </a:prstGeom>
        </p:spPr>
      </p:pic>
      <p:pic>
        <p:nvPicPr>
          <p:cNvPr id="5" name="Picture 4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67112B07-5D7D-9356-C443-4BF590B860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t="194" b="1394"/>
          <a:stretch/>
        </p:blipFill>
        <p:spPr>
          <a:xfrm>
            <a:off x="0" y="-1"/>
            <a:ext cx="8495818" cy="68579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E639DD4-565D-83E4-6F48-0946AEB296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301" y="1523436"/>
            <a:ext cx="7493895" cy="1762880"/>
          </a:xfrm>
        </p:spPr>
        <p:txBody>
          <a:bodyPr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Encode Sans Condensed SemiBold" panose="00000706000000000000" pitchFamily="2" charset="0"/>
              </a:defRPr>
            </a:lvl1pPr>
          </a:lstStyle>
          <a:p>
            <a:r>
              <a:rPr lang="en-US" dirty="0"/>
              <a:t>Click to edit section title style</a:t>
            </a:r>
            <a:endParaRPr lang="en-IE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42B49B4-C279-3A6A-214D-1CB0F87F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158" y="3571684"/>
            <a:ext cx="5704174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72DFF65-EBA5-3377-4047-1BE67AC397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69180" y="5226685"/>
            <a:ext cx="1003791" cy="129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13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0E60BC-BEFF-203D-9454-1779D66FE6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818" y="0"/>
            <a:ext cx="3696180" cy="6857999"/>
          </a:xfrm>
          <a:prstGeom prst="rect">
            <a:avLst/>
          </a:prstGeom>
        </p:spPr>
      </p:pic>
      <p:pic>
        <p:nvPicPr>
          <p:cNvPr id="5" name="Picture 4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80066656-E542-BE14-83D8-70F8A88A21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2469" y="0"/>
            <a:ext cx="12189531" cy="6858000"/>
          </a:xfrm>
          <a:prstGeom prst="rect">
            <a:avLst/>
          </a:prstGeom>
        </p:spPr>
      </p:pic>
      <p:pic>
        <p:nvPicPr>
          <p:cNvPr id="6" name="Picture 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A96DC0A7-C1DD-ADA1-2862-3742AF05B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t="194" b="1394"/>
          <a:stretch/>
        </p:blipFill>
        <p:spPr>
          <a:xfrm>
            <a:off x="0" y="-1"/>
            <a:ext cx="8495818" cy="685799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6EB52FA-9238-8FB5-2852-9D18F4397D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301" y="1523436"/>
            <a:ext cx="7493895" cy="1762880"/>
          </a:xfrm>
        </p:spPr>
        <p:txBody>
          <a:bodyPr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Encode Sans Condensed SemiBold" panose="00000706000000000000" pitchFamily="2" charset="0"/>
              </a:defRPr>
            </a:lvl1pPr>
          </a:lstStyle>
          <a:p>
            <a:r>
              <a:rPr lang="en-US" dirty="0"/>
              <a:t>Click to edit section title style</a:t>
            </a:r>
            <a:endParaRPr lang="en-IE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B8E4E7A2-E41E-8033-2F85-BAA3FB5E78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158" y="3571684"/>
            <a:ext cx="5704174" cy="86561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9FF9BDB-61A1-9DF6-939F-46A21057E9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69180" y="5226685"/>
            <a:ext cx="1003791" cy="129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5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7A4A12-BFF8-8509-DC30-791262B372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818" y="0"/>
            <a:ext cx="3696180" cy="6857999"/>
          </a:xfrm>
          <a:prstGeom prst="rect">
            <a:avLst/>
          </a:prstGeom>
        </p:spPr>
      </p:pic>
      <p:pic>
        <p:nvPicPr>
          <p:cNvPr id="5" name="Picture 4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51DBADBA-F668-F441-D91E-26EBF384A6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2469" y="0"/>
            <a:ext cx="12189531" cy="6858000"/>
          </a:xfrm>
          <a:prstGeom prst="rect">
            <a:avLst/>
          </a:prstGeom>
        </p:spPr>
      </p:pic>
      <p:pic>
        <p:nvPicPr>
          <p:cNvPr id="6" name="Picture 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CDF65DD5-9B46-8D85-A76D-05D29BBD3F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t="194" b="1394"/>
          <a:stretch/>
        </p:blipFill>
        <p:spPr>
          <a:xfrm>
            <a:off x="0" y="-1"/>
            <a:ext cx="8495818" cy="685799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1CF6B0-88FB-AEC2-3A44-557ECD801A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301" y="1523436"/>
            <a:ext cx="7493895" cy="1762880"/>
          </a:xfrm>
        </p:spPr>
        <p:txBody>
          <a:bodyPr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Encode Sans Condensed SemiBold" panose="00000706000000000000" pitchFamily="2" charset="0"/>
              </a:defRPr>
            </a:lvl1pPr>
          </a:lstStyle>
          <a:p>
            <a:r>
              <a:rPr lang="en-US" dirty="0"/>
              <a:t>Click to edit section title style</a:t>
            </a:r>
            <a:endParaRPr lang="en-IE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D69C5A2B-9B79-4CD9-EE5D-E825C30A6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158" y="3571684"/>
            <a:ext cx="5704174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99FAAC0-D5D5-FD97-D997-43440B5315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69180" y="5226685"/>
            <a:ext cx="1003791" cy="129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B416CD-BCD4-0D12-A611-861153BF8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818" y="0"/>
            <a:ext cx="3696180" cy="6857999"/>
          </a:xfrm>
          <a:prstGeom prst="rect">
            <a:avLst/>
          </a:prstGeom>
        </p:spPr>
      </p:pic>
      <p:pic>
        <p:nvPicPr>
          <p:cNvPr id="5" name="Picture 4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4DC2E337-C87F-FBA3-6FAA-40309C6EB0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1000"/>
          </a:blip>
          <a:srcRect t="194" b="1"/>
          <a:stretch/>
        </p:blipFill>
        <p:spPr>
          <a:xfrm>
            <a:off x="2469" y="0"/>
            <a:ext cx="12189531" cy="6858000"/>
          </a:xfrm>
          <a:prstGeom prst="rect">
            <a:avLst/>
          </a:prstGeom>
        </p:spPr>
      </p:pic>
      <p:pic>
        <p:nvPicPr>
          <p:cNvPr id="6" name="Picture 5" descr="A blue and pink background&#10;&#10;Description automatically generated with medium confidence">
            <a:extLst>
              <a:ext uri="{FF2B5EF4-FFF2-40B4-BE49-F238E27FC236}">
                <a16:creationId xmlns:a16="http://schemas.microsoft.com/office/drawing/2014/main" id="{DBEBB2DD-6661-C545-0DF6-9CEDD8B6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t="194" b="1394"/>
          <a:stretch/>
        </p:blipFill>
        <p:spPr>
          <a:xfrm>
            <a:off x="0" y="-1"/>
            <a:ext cx="8495818" cy="685799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268943A-9025-1BB1-DAF0-26008CEC98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301" y="1523436"/>
            <a:ext cx="7493895" cy="1762880"/>
          </a:xfrm>
        </p:spPr>
        <p:txBody>
          <a:bodyPr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Encode Sans Condensed SemiBold" panose="00000706000000000000" pitchFamily="2" charset="0"/>
              </a:defRPr>
            </a:lvl1pPr>
          </a:lstStyle>
          <a:p>
            <a:r>
              <a:rPr lang="en-US" dirty="0"/>
              <a:t>Click to edit section title style</a:t>
            </a:r>
            <a:endParaRPr lang="en-IE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9FFD63C-FE15-B3F7-6465-2BF938FEA6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158" y="3571684"/>
            <a:ext cx="5704174" cy="86561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E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473AA22-FBFD-29BA-9640-E97B6241EE7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69180" y="5226685"/>
            <a:ext cx="1003791" cy="129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64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4B4989-4059-4F73-9860-9A765CBA8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128" y="365125"/>
            <a:ext cx="10927672" cy="913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F0888-7EFF-4EC8-B12B-C02973B44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128" y="1620456"/>
            <a:ext cx="10927672" cy="4556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C6399-A7D3-40B5-BD17-29F1B2CEE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97F6E-C620-4821-AF76-4EFCD0E51853}" type="datetimeFigureOut">
              <a:rPr lang="en-IE" smtClean="0"/>
              <a:t>01/10/2024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EBECD-2331-4996-B5B1-837E5E4FB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98C-F0A9-414E-859B-E8C2DDB6B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CAFD2-9088-48B3-8DB0-3CA7F764EA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2570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8" r:id="rId3"/>
    <p:sldLayoutId id="2147483651" r:id="rId4"/>
    <p:sldLayoutId id="2147483670" r:id="rId5"/>
    <p:sldLayoutId id="2147483669" r:id="rId6"/>
    <p:sldLayoutId id="2147483671" r:id="rId7"/>
    <p:sldLayoutId id="2147483672" r:id="rId8"/>
    <p:sldLayoutId id="2147483673" r:id="rId9"/>
    <p:sldLayoutId id="2147483664" r:id="rId10"/>
    <p:sldLayoutId id="2147483650" r:id="rId11"/>
    <p:sldLayoutId id="2147483662" r:id="rId12"/>
    <p:sldLayoutId id="2147483665" r:id="rId13"/>
    <p:sldLayoutId id="2147483674" r:id="rId14"/>
    <p:sldLayoutId id="2147483652" r:id="rId15"/>
    <p:sldLayoutId id="2147483660" r:id="rId16"/>
    <p:sldLayoutId id="2147483675" r:id="rId17"/>
    <p:sldLayoutId id="2147483677" r:id="rId18"/>
    <p:sldLayoutId id="2147483653" r:id="rId19"/>
    <p:sldLayoutId id="214748367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300"/>
        </a:lnSpc>
        <a:spcBef>
          <a:spcPts val="1000"/>
        </a:spcBef>
        <a:spcAft>
          <a:spcPts val="600"/>
        </a:spcAft>
        <a:buClr>
          <a:schemeClr val="accent3"/>
        </a:buClr>
        <a:buFont typeface="TT Norms Bold" panose="02000803040000020004" pitchFamily="50" charset="0"/>
        <a:buChar char="+"/>
        <a:defRPr sz="2000" kern="1200">
          <a:solidFill>
            <a:srgbClr val="04212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chemeClr val="accent3"/>
        </a:buClr>
        <a:buFont typeface="TT Norms Bold" panose="02000803040000020004" pitchFamily="50" charset="0"/>
        <a:buChar char="+"/>
        <a:defRPr sz="1800" kern="1200">
          <a:solidFill>
            <a:srgbClr val="04212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chemeClr val="accent3"/>
        </a:buClr>
        <a:buFont typeface="TT Norms Bold" panose="02000803040000020004" pitchFamily="50" charset="0"/>
        <a:buChar char="+"/>
        <a:defRPr sz="1600" kern="1200">
          <a:solidFill>
            <a:srgbClr val="04212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chemeClr val="accent3"/>
        </a:buClr>
        <a:buFont typeface="TT Norms Bold" panose="02000803040000020004" pitchFamily="50" charset="0"/>
        <a:buChar char="+"/>
        <a:defRPr sz="1400" kern="1200">
          <a:solidFill>
            <a:srgbClr val="04212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chemeClr val="accent3"/>
        </a:buClr>
        <a:buFont typeface="TT Norms Bold" panose="02000803040000020004" pitchFamily="50" charset="0"/>
        <a:buChar char="+"/>
        <a:defRPr sz="1400" kern="1200">
          <a:solidFill>
            <a:srgbClr val="0421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C23F4-3998-43FB-AE40-7F52F182A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200" y="1145894"/>
            <a:ext cx="7677600" cy="2031313"/>
          </a:xfrm>
        </p:spPr>
        <p:txBody>
          <a:bodyPr>
            <a:normAutofit/>
          </a:bodyPr>
          <a:lstStyle/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goes here</a:t>
            </a:r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FF386F-0932-45A8-921A-66C53A0091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754" y="3429000"/>
            <a:ext cx="6218423" cy="865610"/>
          </a:xfrm>
        </p:spPr>
        <p:txBody>
          <a:bodyPr/>
          <a:lstStyle/>
          <a:p>
            <a:r>
              <a:rPr lang="en-GB" dirty="0"/>
              <a:t>Presentation subtitle goes here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93023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51687-5C33-3618-2972-28394BC11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72900-1E0F-B9AF-089E-0D4044DF3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7174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2730-7FA8-273A-0B4C-1D7D2EA23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6BAAE-C393-5377-4AA9-872DCE17B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9596F-6BF1-2DCC-48A8-0D15982B9A2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18795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DB4F9-9B73-8E0D-3025-28EF0CFB4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4198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396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F40317-BB1D-6F77-22B5-701A0179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90E2C1-F966-3A39-FE52-4CB784165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0424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BAFAD8D-B909-9974-B11E-369881E43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2C5ECE-5484-69D0-BEDD-8426FD061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591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A1833-D93E-1B4F-3CF0-463A0DDCF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60B18-53DE-B629-E0E6-3C58BB14F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13542-11C3-AFE8-C83B-9A536D7019B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1798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3700B2D-086D-B175-B73D-3C056E8EF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FD56C5-D9DD-87E1-0B50-B8892C930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FAD54B-CA18-AF14-A897-197E15CB202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25427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21D626-1494-3D6D-C2A2-DE5C13963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613C35-315C-D0CD-A43D-3C937DA25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2A9ACDF-44A8-0AB9-6C8A-A91A2C8B488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4537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B820F-063E-0327-559D-B7FACB3A7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4608" y="3095567"/>
            <a:ext cx="4822784" cy="1288789"/>
          </a:xfrm>
        </p:spPr>
        <p:txBody>
          <a:bodyPr/>
          <a:lstStyle/>
          <a:p>
            <a:r>
              <a:rPr lang="en-US" dirty="0"/>
              <a:t>Insert thank you message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42772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159D7-E087-4EA5-B1DA-E8B88F08E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200" y="1169043"/>
            <a:ext cx="7677600" cy="2008164"/>
          </a:xfrm>
        </p:spPr>
        <p:txBody>
          <a:bodyPr/>
          <a:lstStyle/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goes here</a:t>
            </a:r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1572FE-1B04-4358-AB3C-845BE0B2D1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754" y="3429000"/>
            <a:ext cx="6218423" cy="865610"/>
          </a:xfrm>
        </p:spPr>
        <p:txBody>
          <a:bodyPr/>
          <a:lstStyle/>
          <a:p>
            <a:r>
              <a:rPr lang="en-GB" dirty="0"/>
              <a:t>Presentation subtitle goes here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37206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F3E80-96C1-C64E-73DF-B2EAE14A6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4608" y="3095567"/>
            <a:ext cx="4822784" cy="1288789"/>
          </a:xfrm>
        </p:spPr>
        <p:txBody>
          <a:bodyPr/>
          <a:lstStyle/>
          <a:p>
            <a:r>
              <a:rPr lang="en-US" dirty="0"/>
              <a:t>Insert thank you message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12091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4161E-887B-4BFE-A951-F5B919A9A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200" y="1414327"/>
            <a:ext cx="7677600" cy="1762880"/>
          </a:xfrm>
        </p:spPr>
        <p:txBody>
          <a:bodyPr/>
          <a:lstStyle/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goes here</a:t>
            </a:r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ECA0F-3520-4300-AB4E-585CFB8C9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125" y="3429000"/>
            <a:ext cx="6218238" cy="865188"/>
          </a:xfrm>
        </p:spPr>
        <p:txBody>
          <a:bodyPr/>
          <a:lstStyle/>
          <a:p>
            <a:r>
              <a:rPr lang="en-GB" dirty="0"/>
              <a:t>Presentation subtitle goes here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72017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4161E-887B-4BFE-A951-F5B919A9A1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goes here</a:t>
            </a:r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ECA0F-3520-4300-AB4E-585CFB8C98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Presentation subtitle goes here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9236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B37C9-072E-4DE6-B412-86563F0C17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Section 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18652B-3D96-4C5C-9596-30093A3C60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Section subtitle goes here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93403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B7329-86C8-4489-BCBF-45741D8F9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301" y="1523436"/>
            <a:ext cx="7493895" cy="1762880"/>
          </a:xfrm>
        </p:spPr>
        <p:txBody>
          <a:bodyPr/>
          <a:lstStyle/>
          <a:p>
            <a:r>
              <a:rPr lang="en-IE" dirty="0"/>
              <a:t>Section 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AEBBD6-F3BC-49CA-B244-9291E98C5A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158" y="3571684"/>
            <a:ext cx="5704174" cy="865610"/>
          </a:xfrm>
        </p:spPr>
        <p:txBody>
          <a:bodyPr/>
          <a:lstStyle/>
          <a:p>
            <a:r>
              <a:rPr lang="en-GB" dirty="0"/>
              <a:t>Section subtitle goes here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67589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B1BA-0838-474C-BBC3-6AEC3CF66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301" y="1523436"/>
            <a:ext cx="7493895" cy="1762880"/>
          </a:xfrm>
        </p:spPr>
        <p:txBody>
          <a:bodyPr/>
          <a:lstStyle/>
          <a:p>
            <a:r>
              <a:rPr lang="en-IE" dirty="0"/>
              <a:t>Section 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CDF31-B127-4245-B6C6-E9EA62EBA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158" y="3571684"/>
            <a:ext cx="5704174" cy="865610"/>
          </a:xfrm>
        </p:spPr>
        <p:txBody>
          <a:bodyPr>
            <a:normAutofit/>
          </a:bodyPr>
          <a:lstStyle/>
          <a:p>
            <a:r>
              <a:rPr lang="en-GB" sz="2800" dirty="0"/>
              <a:t>Section subtitle goes here</a:t>
            </a:r>
            <a:endParaRPr lang="en-IE" sz="2800" dirty="0"/>
          </a:p>
          <a:p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772329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F3F94-C910-4E6C-BA91-DA1E2AD88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301" y="1523436"/>
            <a:ext cx="7493895" cy="1762880"/>
          </a:xfrm>
        </p:spPr>
        <p:txBody>
          <a:bodyPr/>
          <a:lstStyle/>
          <a:p>
            <a:r>
              <a:rPr lang="en-IE" dirty="0"/>
              <a:t>Section 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43998E-F83E-40C4-93CA-3CDCFF445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738" y="3571875"/>
            <a:ext cx="5703887" cy="865188"/>
          </a:xfrm>
        </p:spPr>
        <p:txBody>
          <a:bodyPr/>
          <a:lstStyle/>
          <a:p>
            <a:r>
              <a:rPr lang="en-GB" dirty="0"/>
              <a:t>Section subtitle goes here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60177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32BA-39EA-4296-AD8B-2FB9DBFB5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301" y="1523436"/>
            <a:ext cx="7493895" cy="1762880"/>
          </a:xfrm>
        </p:spPr>
        <p:txBody>
          <a:bodyPr/>
          <a:lstStyle/>
          <a:p>
            <a:r>
              <a:rPr lang="en-IE" dirty="0"/>
              <a:t>Section 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94D7C1-DA90-448C-8C6A-E2DE4172F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738" y="3571875"/>
            <a:ext cx="5703887" cy="865188"/>
          </a:xfrm>
        </p:spPr>
        <p:txBody>
          <a:bodyPr/>
          <a:lstStyle/>
          <a:p>
            <a:r>
              <a:rPr lang="en-GB" dirty="0"/>
              <a:t>Section subtitle goes here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5132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ndurance">
      <a:dk1>
        <a:srgbClr val="0B2742"/>
      </a:dk1>
      <a:lt1>
        <a:sysClr val="window" lastClr="FFFFFF"/>
      </a:lt1>
      <a:dk2>
        <a:srgbClr val="6B6B6B"/>
      </a:dk2>
      <a:lt2>
        <a:srgbClr val="F2F2F2"/>
      </a:lt2>
      <a:accent1>
        <a:srgbClr val="F3895F"/>
      </a:accent1>
      <a:accent2>
        <a:srgbClr val="E23B67"/>
      </a:accent2>
      <a:accent3>
        <a:srgbClr val="171E38"/>
      </a:accent3>
      <a:accent4>
        <a:srgbClr val="A023A1"/>
      </a:accent4>
      <a:accent5>
        <a:srgbClr val="5420E7"/>
      </a:accent5>
      <a:accent6>
        <a:srgbClr val="D4E14F"/>
      </a:accent6>
      <a:hlink>
        <a:srgbClr val="E23B67"/>
      </a:hlink>
      <a:folHlink>
        <a:srgbClr val="F3895F"/>
      </a:folHlink>
    </a:clrScheme>
    <a:fontScheme name="Custom 1">
      <a:majorFont>
        <a:latin typeface="Encode Sans Condensed SemiBold"/>
        <a:ea typeface=""/>
        <a:cs typeface=""/>
      </a:majorFont>
      <a:minorFont>
        <a:latin typeface="League Spart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84</Words>
  <Application>Microsoft Office PowerPoint</Application>
  <PresentationFormat>Widescreen</PresentationFormat>
  <Paragraphs>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TT Norms Bold</vt:lpstr>
      <vt:lpstr>Arial</vt:lpstr>
      <vt:lpstr>Encode Sans Condensed SemiBold</vt:lpstr>
      <vt:lpstr>League Spartan</vt:lpstr>
      <vt:lpstr>Community Pro</vt:lpstr>
      <vt:lpstr>Office Theme</vt:lpstr>
      <vt:lpstr>Presentation title goes here</vt:lpstr>
      <vt:lpstr>Presentation title goes here</vt:lpstr>
      <vt:lpstr>Presentation title goes here</vt:lpstr>
      <vt:lpstr>Presentation title goes here</vt:lpstr>
      <vt:lpstr>Section title goes here</vt:lpstr>
      <vt:lpstr>Section title goes here</vt:lpstr>
      <vt:lpstr>Section title goes here</vt:lpstr>
      <vt:lpstr>Section title goes here</vt:lpstr>
      <vt:lpstr>Section title goes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Insert thank you message</vt:lpstr>
      <vt:lpstr>Insert thank you message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Walker</dc:creator>
  <cp:lastModifiedBy>Stephen Walker</cp:lastModifiedBy>
  <cp:revision>18</cp:revision>
  <dcterms:created xsi:type="dcterms:W3CDTF">2020-06-03T14:46:10Z</dcterms:created>
  <dcterms:modified xsi:type="dcterms:W3CDTF">2024-10-01T09:42:34Z</dcterms:modified>
</cp:coreProperties>
</file>